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wmf" ContentType="image/x-wmf"/>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5.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38"/>
  </p:notesMasterIdLst>
  <p:handoutMasterIdLst>
    <p:handoutMasterId r:id="rId39"/>
  </p:handoutMasterIdLst>
  <p:sldIdLst>
    <p:sldId id="256" r:id="rId2"/>
    <p:sldId id="294" r:id="rId3"/>
    <p:sldId id="295" r:id="rId4"/>
    <p:sldId id="296" r:id="rId5"/>
    <p:sldId id="257" r:id="rId6"/>
    <p:sldId id="290" r:id="rId7"/>
    <p:sldId id="291" r:id="rId8"/>
    <p:sldId id="292" r:id="rId9"/>
    <p:sldId id="259" r:id="rId10"/>
    <p:sldId id="258" r:id="rId11"/>
    <p:sldId id="260" r:id="rId12"/>
    <p:sldId id="261" r:id="rId13"/>
    <p:sldId id="262" r:id="rId14"/>
    <p:sldId id="263" r:id="rId15"/>
    <p:sldId id="293" r:id="rId16"/>
    <p:sldId id="278" r:id="rId17"/>
    <p:sldId id="274" r:id="rId18"/>
    <p:sldId id="266" r:id="rId19"/>
    <p:sldId id="267" r:id="rId20"/>
    <p:sldId id="277" r:id="rId21"/>
    <p:sldId id="297" r:id="rId22"/>
    <p:sldId id="268" r:id="rId23"/>
    <p:sldId id="288" r:id="rId24"/>
    <p:sldId id="269" r:id="rId25"/>
    <p:sldId id="270" r:id="rId26"/>
    <p:sldId id="280" r:id="rId27"/>
    <p:sldId id="286" r:id="rId28"/>
    <p:sldId id="285" r:id="rId29"/>
    <p:sldId id="281" r:id="rId30"/>
    <p:sldId id="282" r:id="rId31"/>
    <p:sldId id="283" r:id="rId32"/>
    <p:sldId id="284" r:id="rId33"/>
    <p:sldId id="272" r:id="rId34"/>
    <p:sldId id="298" r:id="rId35"/>
    <p:sldId id="271" r:id="rId36"/>
    <p:sldId id="273" r:id="rId37"/>
  </p:sldIdLst>
  <p:sldSz cx="9144000" cy="6858000" type="screen4x3"/>
  <p:notesSz cx="6856413" cy="9083675"/>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457200" algn="l" rtl="0" eaLnBrk="0" fontAlgn="base" hangingPunct="0">
      <a:spcBef>
        <a:spcPct val="0"/>
      </a:spcBef>
      <a:spcAft>
        <a:spcPct val="0"/>
      </a:spcAft>
      <a:defRPr kern="1200">
        <a:solidFill>
          <a:schemeClr val="tx1"/>
        </a:solidFill>
        <a:latin typeface="Arial" charset="0"/>
        <a:ea typeface="+mn-ea"/>
        <a:cs typeface="+mn-cs"/>
      </a:defRPr>
    </a:lvl2pPr>
    <a:lvl3pPr marL="914400" algn="l" rtl="0" eaLnBrk="0" fontAlgn="base" hangingPunct="0">
      <a:spcBef>
        <a:spcPct val="0"/>
      </a:spcBef>
      <a:spcAft>
        <a:spcPct val="0"/>
      </a:spcAft>
      <a:defRPr kern="1200">
        <a:solidFill>
          <a:schemeClr val="tx1"/>
        </a:solidFill>
        <a:latin typeface="Arial" charset="0"/>
        <a:ea typeface="+mn-ea"/>
        <a:cs typeface="+mn-cs"/>
      </a:defRPr>
    </a:lvl3pPr>
    <a:lvl4pPr marL="1371600" algn="l" rtl="0" eaLnBrk="0" fontAlgn="base" hangingPunct="0">
      <a:spcBef>
        <a:spcPct val="0"/>
      </a:spcBef>
      <a:spcAft>
        <a:spcPct val="0"/>
      </a:spcAft>
      <a:defRPr kern="1200">
        <a:solidFill>
          <a:schemeClr val="tx1"/>
        </a:solidFill>
        <a:latin typeface="Arial" charset="0"/>
        <a:ea typeface="+mn-ea"/>
        <a:cs typeface="+mn-cs"/>
      </a:defRPr>
    </a:lvl4pPr>
    <a:lvl5pPr marL="1828800"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6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0" autoAdjust="0"/>
    <p:restoredTop sz="95126" autoAdjust="0"/>
  </p:normalViewPr>
  <p:slideViewPr>
    <p:cSldViewPr>
      <p:cViewPr varScale="1">
        <p:scale>
          <a:sx n="77" d="100"/>
          <a:sy n="77" d="100"/>
        </p:scale>
        <p:origin x="1122" y="90"/>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8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46" Type="http://schemas.openxmlformats.org/officeDocument/2006/relationships/customXml" Target="../customXml/item3.xml"/><Relationship Id="rId20" Type="http://schemas.openxmlformats.org/officeDocument/2006/relationships/slide" Target="slides/slide19.xml"/><Relationship Id="rId41"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2034" name="Rectangle 2"/>
          <p:cNvSpPr>
            <a:spLocks noGrp="1" noChangeArrowheads="1"/>
          </p:cNvSpPr>
          <p:nvPr>
            <p:ph type="hdr" sz="quarter"/>
          </p:nvPr>
        </p:nvSpPr>
        <p:spPr bwMode="auto">
          <a:xfrm>
            <a:off x="0" y="0"/>
            <a:ext cx="2970213" cy="454025"/>
          </a:xfrm>
          <a:prstGeom prst="rect">
            <a:avLst/>
          </a:prstGeom>
          <a:noFill/>
          <a:ln w="9525">
            <a:noFill/>
            <a:miter lim="800000"/>
            <a:headEnd/>
            <a:tailEnd/>
          </a:ln>
          <a:effectLst/>
        </p:spPr>
        <p:txBody>
          <a:bodyPr vert="horz" wrap="square" lIns="91074" tIns="45537" rIns="91074" bIns="45537" numCol="1" anchor="t" anchorCtr="0" compatLnSpc="1">
            <a:prstTxWarp prst="textNoShape">
              <a:avLst/>
            </a:prstTxWarp>
          </a:bodyPr>
          <a:lstStyle>
            <a:lvl1pPr defTabSz="911225" eaLnBrk="1" hangingPunct="1">
              <a:defRPr sz="1200">
                <a:latin typeface="Tahoma" pitchFamily="34" charset="0"/>
              </a:defRPr>
            </a:lvl1pPr>
          </a:lstStyle>
          <a:p>
            <a:endParaRPr lang="es-ES"/>
          </a:p>
        </p:txBody>
      </p:sp>
      <p:sp>
        <p:nvSpPr>
          <p:cNvPr id="172035" name="Rectangle 3"/>
          <p:cNvSpPr>
            <a:spLocks noGrp="1" noChangeArrowheads="1"/>
          </p:cNvSpPr>
          <p:nvPr>
            <p:ph type="dt" sz="quarter" idx="1"/>
          </p:nvPr>
        </p:nvSpPr>
        <p:spPr bwMode="auto">
          <a:xfrm>
            <a:off x="3886200" y="0"/>
            <a:ext cx="2970213" cy="454025"/>
          </a:xfrm>
          <a:prstGeom prst="rect">
            <a:avLst/>
          </a:prstGeom>
          <a:noFill/>
          <a:ln w="9525">
            <a:noFill/>
            <a:miter lim="800000"/>
            <a:headEnd/>
            <a:tailEnd/>
          </a:ln>
          <a:effectLst/>
        </p:spPr>
        <p:txBody>
          <a:bodyPr vert="horz" wrap="square" lIns="91074" tIns="45537" rIns="91074" bIns="45537" numCol="1" anchor="t" anchorCtr="0" compatLnSpc="1">
            <a:prstTxWarp prst="textNoShape">
              <a:avLst/>
            </a:prstTxWarp>
          </a:bodyPr>
          <a:lstStyle>
            <a:lvl1pPr algn="r" defTabSz="911225" eaLnBrk="1" hangingPunct="1">
              <a:defRPr sz="1200">
                <a:latin typeface="Tahoma" pitchFamily="34" charset="0"/>
              </a:defRPr>
            </a:lvl1pPr>
          </a:lstStyle>
          <a:p>
            <a:endParaRPr lang="es-ES"/>
          </a:p>
        </p:txBody>
      </p:sp>
      <p:sp>
        <p:nvSpPr>
          <p:cNvPr id="172036" name="Rectangle 4"/>
          <p:cNvSpPr>
            <a:spLocks noGrp="1" noChangeArrowheads="1"/>
          </p:cNvSpPr>
          <p:nvPr>
            <p:ph type="ftr" sz="quarter" idx="2"/>
          </p:nvPr>
        </p:nvSpPr>
        <p:spPr bwMode="auto">
          <a:xfrm>
            <a:off x="0" y="8629650"/>
            <a:ext cx="2970213" cy="454025"/>
          </a:xfrm>
          <a:prstGeom prst="rect">
            <a:avLst/>
          </a:prstGeom>
          <a:noFill/>
          <a:ln w="9525">
            <a:noFill/>
            <a:miter lim="800000"/>
            <a:headEnd/>
            <a:tailEnd/>
          </a:ln>
          <a:effectLst/>
        </p:spPr>
        <p:txBody>
          <a:bodyPr vert="horz" wrap="square" lIns="91074" tIns="45537" rIns="91074" bIns="45537" numCol="1" anchor="b" anchorCtr="0" compatLnSpc="1">
            <a:prstTxWarp prst="textNoShape">
              <a:avLst/>
            </a:prstTxWarp>
          </a:bodyPr>
          <a:lstStyle>
            <a:lvl1pPr defTabSz="911225" eaLnBrk="1" hangingPunct="1">
              <a:defRPr sz="1200">
                <a:latin typeface="Tahoma" pitchFamily="34" charset="0"/>
              </a:defRPr>
            </a:lvl1pPr>
          </a:lstStyle>
          <a:p>
            <a:endParaRPr lang="es-ES"/>
          </a:p>
        </p:txBody>
      </p:sp>
      <p:sp>
        <p:nvSpPr>
          <p:cNvPr id="172037" name="Rectangle 5"/>
          <p:cNvSpPr>
            <a:spLocks noGrp="1" noChangeArrowheads="1"/>
          </p:cNvSpPr>
          <p:nvPr>
            <p:ph type="sldNum" sz="quarter" idx="3"/>
          </p:nvPr>
        </p:nvSpPr>
        <p:spPr bwMode="auto">
          <a:xfrm>
            <a:off x="3886200" y="8629650"/>
            <a:ext cx="2970213" cy="454025"/>
          </a:xfrm>
          <a:prstGeom prst="rect">
            <a:avLst/>
          </a:prstGeom>
          <a:noFill/>
          <a:ln w="9525">
            <a:noFill/>
            <a:miter lim="800000"/>
            <a:headEnd/>
            <a:tailEnd/>
          </a:ln>
          <a:effectLst/>
        </p:spPr>
        <p:txBody>
          <a:bodyPr vert="horz" wrap="square" lIns="91074" tIns="45537" rIns="91074" bIns="45537" numCol="1" anchor="b" anchorCtr="0" compatLnSpc="1">
            <a:prstTxWarp prst="textNoShape">
              <a:avLst/>
            </a:prstTxWarp>
          </a:bodyPr>
          <a:lstStyle>
            <a:lvl1pPr algn="r" defTabSz="911225" eaLnBrk="1" hangingPunct="1">
              <a:defRPr sz="1200">
                <a:latin typeface="Tahoma" pitchFamily="34" charset="0"/>
              </a:defRPr>
            </a:lvl1pPr>
          </a:lstStyle>
          <a:p>
            <a:fld id="{7988F6DE-8E7D-4234-8FFE-6AF37C537AF7}" type="slidenum">
              <a:rPr lang="es-ES"/>
              <a:pPr/>
              <a:t>‹Nº›</a:t>
            </a:fld>
            <a:endParaRPr lang="es-ES"/>
          </a:p>
        </p:txBody>
      </p:sp>
    </p:spTree>
    <p:extLst>
      <p:ext uri="{BB962C8B-B14F-4D97-AF65-F5344CB8AC3E}">
        <p14:creationId xmlns:p14="http://schemas.microsoft.com/office/powerpoint/2010/main" val="44516235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hdr" sz="quarter"/>
          </p:nvPr>
        </p:nvSpPr>
        <p:spPr bwMode="auto">
          <a:xfrm>
            <a:off x="0" y="0"/>
            <a:ext cx="2970213" cy="454025"/>
          </a:xfrm>
          <a:prstGeom prst="rect">
            <a:avLst/>
          </a:prstGeom>
          <a:noFill/>
          <a:ln w="9525">
            <a:noFill/>
            <a:miter lim="800000"/>
            <a:headEnd/>
            <a:tailEnd/>
          </a:ln>
          <a:effectLst/>
        </p:spPr>
        <p:txBody>
          <a:bodyPr vert="horz" wrap="square" lIns="91074" tIns="45537" rIns="91074" bIns="45537" numCol="1" anchor="t" anchorCtr="0" compatLnSpc="1">
            <a:prstTxWarp prst="textNoShape">
              <a:avLst/>
            </a:prstTxWarp>
          </a:bodyPr>
          <a:lstStyle>
            <a:lvl1pPr defTabSz="911225" eaLnBrk="1" hangingPunct="1">
              <a:defRPr sz="1200">
                <a:latin typeface="Tahoma" pitchFamily="34" charset="0"/>
              </a:defRPr>
            </a:lvl1pPr>
          </a:lstStyle>
          <a:p>
            <a:endParaRPr lang="es-ES"/>
          </a:p>
        </p:txBody>
      </p:sp>
      <p:sp>
        <p:nvSpPr>
          <p:cNvPr id="99331" name="Rectangle 3"/>
          <p:cNvSpPr>
            <a:spLocks noGrp="1" noChangeArrowheads="1"/>
          </p:cNvSpPr>
          <p:nvPr>
            <p:ph type="dt" idx="1"/>
          </p:nvPr>
        </p:nvSpPr>
        <p:spPr bwMode="auto">
          <a:xfrm>
            <a:off x="3886200" y="0"/>
            <a:ext cx="2970213" cy="454025"/>
          </a:xfrm>
          <a:prstGeom prst="rect">
            <a:avLst/>
          </a:prstGeom>
          <a:noFill/>
          <a:ln w="9525">
            <a:noFill/>
            <a:miter lim="800000"/>
            <a:headEnd/>
            <a:tailEnd/>
          </a:ln>
          <a:effectLst/>
        </p:spPr>
        <p:txBody>
          <a:bodyPr vert="horz" wrap="square" lIns="91074" tIns="45537" rIns="91074" bIns="45537" numCol="1" anchor="t" anchorCtr="0" compatLnSpc="1">
            <a:prstTxWarp prst="textNoShape">
              <a:avLst/>
            </a:prstTxWarp>
          </a:bodyPr>
          <a:lstStyle>
            <a:lvl1pPr algn="r" defTabSz="911225" eaLnBrk="1" hangingPunct="1">
              <a:defRPr sz="1200">
                <a:latin typeface="Tahoma" pitchFamily="34" charset="0"/>
              </a:defRPr>
            </a:lvl1pPr>
          </a:lstStyle>
          <a:p>
            <a:endParaRPr lang="es-ES"/>
          </a:p>
        </p:txBody>
      </p:sp>
      <p:sp>
        <p:nvSpPr>
          <p:cNvPr id="99332" name="Rectangle 4"/>
          <p:cNvSpPr>
            <a:spLocks noGrp="1" noRot="1" noChangeAspect="1" noChangeArrowheads="1" noTextEdit="1"/>
          </p:cNvSpPr>
          <p:nvPr>
            <p:ph type="sldImg" idx="2"/>
          </p:nvPr>
        </p:nvSpPr>
        <p:spPr bwMode="auto">
          <a:xfrm>
            <a:off x="1157288" y="681038"/>
            <a:ext cx="4543425" cy="3406775"/>
          </a:xfrm>
          <a:prstGeom prst="rect">
            <a:avLst/>
          </a:prstGeom>
          <a:noFill/>
          <a:ln w="9525">
            <a:solidFill>
              <a:srgbClr val="000000"/>
            </a:solidFill>
            <a:miter lim="800000"/>
            <a:headEnd/>
            <a:tailEnd/>
          </a:ln>
          <a:effectLst/>
        </p:spPr>
      </p:sp>
      <p:sp>
        <p:nvSpPr>
          <p:cNvPr id="99333" name="Rectangle 5"/>
          <p:cNvSpPr>
            <a:spLocks noGrp="1" noChangeArrowheads="1"/>
          </p:cNvSpPr>
          <p:nvPr>
            <p:ph type="body" sz="quarter" idx="3"/>
          </p:nvPr>
        </p:nvSpPr>
        <p:spPr bwMode="auto">
          <a:xfrm>
            <a:off x="914400" y="4314825"/>
            <a:ext cx="5027613" cy="4087813"/>
          </a:xfrm>
          <a:prstGeom prst="rect">
            <a:avLst/>
          </a:prstGeom>
          <a:noFill/>
          <a:ln w="9525">
            <a:noFill/>
            <a:miter lim="800000"/>
            <a:headEnd/>
            <a:tailEnd/>
          </a:ln>
          <a:effectLst/>
        </p:spPr>
        <p:txBody>
          <a:bodyPr vert="horz" wrap="square" lIns="91074" tIns="45537" rIns="91074" bIns="45537"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99334" name="Rectangle 6"/>
          <p:cNvSpPr>
            <a:spLocks noGrp="1" noChangeArrowheads="1"/>
          </p:cNvSpPr>
          <p:nvPr>
            <p:ph type="ftr" sz="quarter" idx="4"/>
          </p:nvPr>
        </p:nvSpPr>
        <p:spPr bwMode="auto">
          <a:xfrm>
            <a:off x="0" y="8629650"/>
            <a:ext cx="2970213" cy="454025"/>
          </a:xfrm>
          <a:prstGeom prst="rect">
            <a:avLst/>
          </a:prstGeom>
          <a:noFill/>
          <a:ln w="9525">
            <a:noFill/>
            <a:miter lim="800000"/>
            <a:headEnd/>
            <a:tailEnd/>
          </a:ln>
          <a:effectLst/>
        </p:spPr>
        <p:txBody>
          <a:bodyPr vert="horz" wrap="square" lIns="91074" tIns="45537" rIns="91074" bIns="45537" numCol="1" anchor="b" anchorCtr="0" compatLnSpc="1">
            <a:prstTxWarp prst="textNoShape">
              <a:avLst/>
            </a:prstTxWarp>
          </a:bodyPr>
          <a:lstStyle>
            <a:lvl1pPr defTabSz="911225" eaLnBrk="1" hangingPunct="1">
              <a:defRPr sz="1200">
                <a:latin typeface="Tahoma" pitchFamily="34" charset="0"/>
              </a:defRPr>
            </a:lvl1pPr>
          </a:lstStyle>
          <a:p>
            <a:endParaRPr lang="es-ES"/>
          </a:p>
        </p:txBody>
      </p:sp>
      <p:sp>
        <p:nvSpPr>
          <p:cNvPr id="99335" name="Rectangle 7"/>
          <p:cNvSpPr>
            <a:spLocks noGrp="1" noChangeArrowheads="1"/>
          </p:cNvSpPr>
          <p:nvPr>
            <p:ph type="sldNum" sz="quarter" idx="5"/>
          </p:nvPr>
        </p:nvSpPr>
        <p:spPr bwMode="auto">
          <a:xfrm>
            <a:off x="3886200" y="8629650"/>
            <a:ext cx="2970213" cy="454025"/>
          </a:xfrm>
          <a:prstGeom prst="rect">
            <a:avLst/>
          </a:prstGeom>
          <a:noFill/>
          <a:ln w="9525">
            <a:noFill/>
            <a:miter lim="800000"/>
            <a:headEnd/>
            <a:tailEnd/>
          </a:ln>
          <a:effectLst/>
        </p:spPr>
        <p:txBody>
          <a:bodyPr vert="horz" wrap="square" lIns="91074" tIns="45537" rIns="91074" bIns="45537" numCol="1" anchor="b" anchorCtr="0" compatLnSpc="1">
            <a:prstTxWarp prst="textNoShape">
              <a:avLst/>
            </a:prstTxWarp>
          </a:bodyPr>
          <a:lstStyle>
            <a:lvl1pPr algn="r" defTabSz="911225" eaLnBrk="1" hangingPunct="1">
              <a:defRPr sz="1200">
                <a:latin typeface="Tahoma" pitchFamily="34" charset="0"/>
              </a:defRPr>
            </a:lvl1pPr>
          </a:lstStyle>
          <a:p>
            <a:fld id="{0E70AD2E-59B4-4CF0-A145-1CD83C747F1E}" type="slidenum">
              <a:rPr lang="es-ES"/>
              <a:pPr/>
              <a:t>‹Nº›</a:t>
            </a:fld>
            <a:endParaRPr lang="es-ES"/>
          </a:p>
        </p:txBody>
      </p:sp>
    </p:spTree>
    <p:extLst>
      <p:ext uri="{BB962C8B-B14F-4D97-AF65-F5344CB8AC3E}">
        <p14:creationId xmlns:p14="http://schemas.microsoft.com/office/powerpoint/2010/main" val="2030654186"/>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Arial" charset="0"/>
        <a:ea typeface="+mn-ea"/>
        <a:cs typeface="+mn-cs"/>
      </a:defRPr>
    </a:lvl1pPr>
    <a:lvl2pPr marL="457200" algn="l" rtl="0" fontAlgn="base">
      <a:spcBef>
        <a:spcPct val="30000"/>
      </a:spcBef>
      <a:spcAft>
        <a:spcPct val="0"/>
      </a:spcAft>
      <a:defRPr kumimoji="1" sz="1200" kern="1200">
        <a:solidFill>
          <a:schemeClr val="tx1"/>
        </a:solidFill>
        <a:latin typeface="Arial" charset="0"/>
        <a:ea typeface="+mn-ea"/>
        <a:cs typeface="+mn-cs"/>
      </a:defRPr>
    </a:lvl2pPr>
    <a:lvl3pPr marL="914400" algn="l" rtl="0" fontAlgn="base">
      <a:spcBef>
        <a:spcPct val="30000"/>
      </a:spcBef>
      <a:spcAft>
        <a:spcPct val="0"/>
      </a:spcAft>
      <a:defRPr kumimoji="1" sz="1200" kern="1200">
        <a:solidFill>
          <a:schemeClr val="tx1"/>
        </a:solidFill>
        <a:latin typeface="Arial" charset="0"/>
        <a:ea typeface="+mn-ea"/>
        <a:cs typeface="+mn-cs"/>
      </a:defRPr>
    </a:lvl3pPr>
    <a:lvl4pPr marL="1371600" algn="l" rtl="0" fontAlgn="base">
      <a:spcBef>
        <a:spcPct val="30000"/>
      </a:spcBef>
      <a:spcAft>
        <a:spcPct val="0"/>
      </a:spcAft>
      <a:defRPr kumimoji="1" sz="1200" kern="1200">
        <a:solidFill>
          <a:schemeClr val="tx1"/>
        </a:solidFill>
        <a:latin typeface="Arial" charset="0"/>
        <a:ea typeface="+mn-ea"/>
        <a:cs typeface="+mn-cs"/>
      </a:defRPr>
    </a:lvl4pPr>
    <a:lvl5pPr marL="1828800" algn="l" rtl="0" fontAlgn="base">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F62A6A-C6A6-40B4-9B1C-F529F653A396}" type="slidenum">
              <a:rPr lang="es-ES"/>
              <a:pPr/>
              <a:t>5</a:t>
            </a:fld>
            <a:endParaRPr lang="es-ES"/>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p:txBody>
          <a:bodyPr/>
          <a:lstStyle/>
          <a:p>
            <a:pPr marL="685800" lvl="1" indent="-228600"/>
            <a:endParaRPr lang="es-PR" dirty="0"/>
          </a:p>
          <a:p>
            <a:pPr marL="685800" lvl="1" indent="-228600"/>
            <a:endParaRPr lang="es-ES" dirty="0"/>
          </a:p>
        </p:txBody>
      </p:sp>
    </p:spTree>
    <p:extLst>
      <p:ext uri="{BB962C8B-B14F-4D97-AF65-F5344CB8AC3E}">
        <p14:creationId xmlns:p14="http://schemas.microsoft.com/office/powerpoint/2010/main" val="3164700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03DFA43-6246-4660-AF9A-0691BF26DBED}" type="slidenum">
              <a:rPr lang="es-ES"/>
              <a:pPr/>
              <a:t>14</a:t>
            </a:fld>
            <a:endParaRPr lang="es-ES"/>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pPr marL="228600" indent="-228600"/>
            <a:endParaRPr lang="es-ES" dirty="0"/>
          </a:p>
        </p:txBody>
      </p:sp>
    </p:spTree>
    <p:extLst>
      <p:ext uri="{BB962C8B-B14F-4D97-AF65-F5344CB8AC3E}">
        <p14:creationId xmlns:p14="http://schemas.microsoft.com/office/powerpoint/2010/main" val="4448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B9591F-0D63-40AF-9CE0-B8C97009362D}" type="slidenum">
              <a:rPr lang="es-ES"/>
              <a:pPr/>
              <a:t>15</a:t>
            </a:fld>
            <a:endParaRPr lang="es-ES"/>
          </a:p>
        </p:txBody>
      </p:sp>
      <p:sp>
        <p:nvSpPr>
          <p:cNvPr id="169986" name="Rectangle 2"/>
          <p:cNvSpPr>
            <a:spLocks noGrp="1" noRot="1" noChangeAspect="1" noChangeArrowheads="1" noTextEdit="1"/>
          </p:cNvSpPr>
          <p:nvPr>
            <p:ph type="sldImg"/>
          </p:nvPr>
        </p:nvSpPr>
        <p:spPr>
          <a:ln/>
        </p:spPr>
      </p:sp>
      <p:sp>
        <p:nvSpPr>
          <p:cNvPr id="169987" name="Rectangle 3"/>
          <p:cNvSpPr>
            <a:spLocks noGrp="1" noChangeArrowheads="1"/>
          </p:cNvSpPr>
          <p:nvPr>
            <p:ph type="body" idx="1"/>
          </p:nvPr>
        </p:nvSpPr>
        <p:spPr/>
        <p:txBody>
          <a:bodyPr/>
          <a:lstStyle/>
          <a:p>
            <a:pPr marL="228600" indent="-228600"/>
            <a:endParaRPr lang="es-ES" dirty="0"/>
          </a:p>
        </p:txBody>
      </p:sp>
    </p:spTree>
    <p:extLst>
      <p:ext uri="{BB962C8B-B14F-4D97-AF65-F5344CB8AC3E}">
        <p14:creationId xmlns:p14="http://schemas.microsoft.com/office/powerpoint/2010/main" val="9157537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4B8C6B1-57EE-4C65-95EB-BCA3358A21E3}" type="slidenum">
              <a:rPr lang="es-ES"/>
              <a:pPr/>
              <a:t>16</a:t>
            </a:fld>
            <a:endParaRPr lang="es-ES"/>
          </a:p>
        </p:txBody>
      </p:sp>
      <p:sp>
        <p:nvSpPr>
          <p:cNvPr id="134146" name="Rectangle 2"/>
          <p:cNvSpPr>
            <a:spLocks noGrp="1" noRot="1" noChangeAspect="1" noChangeArrowheads="1" noTextEdit="1"/>
          </p:cNvSpPr>
          <p:nvPr>
            <p:ph type="sldImg"/>
          </p:nvPr>
        </p:nvSpPr>
        <p:spPr>
          <a:ln/>
        </p:spPr>
      </p:sp>
      <p:sp>
        <p:nvSpPr>
          <p:cNvPr id="134147" name="Rectangle 3"/>
          <p:cNvSpPr>
            <a:spLocks noGrp="1" noChangeArrowheads="1"/>
          </p:cNvSpPr>
          <p:nvPr>
            <p:ph type="body" idx="1"/>
          </p:nvPr>
        </p:nvSpPr>
        <p:spPr/>
        <p:txBody>
          <a:bodyPr/>
          <a:lstStyle/>
          <a:p>
            <a:endParaRPr lang="es-ES" b="1" dirty="0"/>
          </a:p>
        </p:txBody>
      </p:sp>
    </p:spTree>
    <p:extLst>
      <p:ext uri="{BB962C8B-B14F-4D97-AF65-F5344CB8AC3E}">
        <p14:creationId xmlns:p14="http://schemas.microsoft.com/office/powerpoint/2010/main" val="2054101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2B0EA9-B681-4140-8C80-EE943C162BCD}" type="slidenum">
              <a:rPr lang="es-ES"/>
              <a:pPr/>
              <a:t>17</a:t>
            </a:fld>
            <a:endParaRPr lang="es-ES"/>
          </a:p>
        </p:txBody>
      </p:sp>
      <p:sp>
        <p:nvSpPr>
          <p:cNvPr id="161794" name="Rectangle 2"/>
          <p:cNvSpPr>
            <a:spLocks noGrp="1" noRot="1" noChangeAspect="1" noChangeArrowheads="1" noTextEdit="1"/>
          </p:cNvSpPr>
          <p:nvPr>
            <p:ph type="sldImg"/>
          </p:nvPr>
        </p:nvSpPr>
        <p:spPr>
          <a:ln/>
        </p:spPr>
      </p:sp>
      <p:sp>
        <p:nvSpPr>
          <p:cNvPr id="161795" name="Rectangle 3"/>
          <p:cNvSpPr>
            <a:spLocks noGrp="1" noChangeArrowheads="1"/>
          </p:cNvSpPr>
          <p:nvPr>
            <p:ph type="body" idx="1"/>
          </p:nvPr>
        </p:nvSpPr>
        <p:spPr/>
        <p:txBody>
          <a:bodyPr/>
          <a:lstStyle/>
          <a:p>
            <a:endParaRPr lang="es-ES" dirty="0"/>
          </a:p>
        </p:txBody>
      </p:sp>
    </p:spTree>
    <p:extLst>
      <p:ext uri="{BB962C8B-B14F-4D97-AF65-F5344CB8AC3E}">
        <p14:creationId xmlns:p14="http://schemas.microsoft.com/office/powerpoint/2010/main" val="624036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6FE0DDE-3B46-497E-966A-1F4085C2C956}" type="slidenum">
              <a:rPr lang="es-ES"/>
              <a:pPr/>
              <a:t>19</a:t>
            </a:fld>
            <a:endParaRPr lang="es-ES"/>
          </a:p>
        </p:txBody>
      </p:sp>
      <p:sp>
        <p:nvSpPr>
          <p:cNvPr id="163842" name="Rectangle 2"/>
          <p:cNvSpPr>
            <a:spLocks noGrp="1" noRot="1" noChangeAspect="1" noChangeArrowheads="1" noTextEdit="1"/>
          </p:cNvSpPr>
          <p:nvPr>
            <p:ph type="sldImg"/>
          </p:nvPr>
        </p:nvSpPr>
        <p:spPr>
          <a:ln/>
        </p:spPr>
      </p:sp>
      <p:sp>
        <p:nvSpPr>
          <p:cNvPr id="163843" name="Rectangle 3"/>
          <p:cNvSpPr>
            <a:spLocks noGrp="1" noChangeArrowheads="1"/>
          </p:cNvSpPr>
          <p:nvPr>
            <p:ph type="body" idx="1"/>
          </p:nvPr>
        </p:nvSpPr>
        <p:spPr/>
        <p:txBody>
          <a:bodyPr/>
          <a:lstStyle/>
          <a:p>
            <a:endParaRPr lang="es-ES" dirty="0"/>
          </a:p>
        </p:txBody>
      </p:sp>
    </p:spTree>
    <p:extLst>
      <p:ext uri="{BB962C8B-B14F-4D97-AF65-F5344CB8AC3E}">
        <p14:creationId xmlns:p14="http://schemas.microsoft.com/office/powerpoint/2010/main" val="287781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910B7B-2B4F-4870-8745-DF342F279113}" type="slidenum">
              <a:rPr lang="es-ES"/>
              <a:pPr/>
              <a:t>20</a:t>
            </a:fld>
            <a:endParaRPr lang="es-ES"/>
          </a:p>
        </p:txBody>
      </p:sp>
      <p:sp>
        <p:nvSpPr>
          <p:cNvPr id="167938" name="Rectangle 2"/>
          <p:cNvSpPr>
            <a:spLocks noGrp="1" noRot="1" noChangeAspect="1" noChangeArrowheads="1" noTextEdit="1"/>
          </p:cNvSpPr>
          <p:nvPr>
            <p:ph type="sldImg"/>
          </p:nvPr>
        </p:nvSpPr>
        <p:spPr>
          <a:ln/>
        </p:spPr>
      </p:sp>
      <p:sp>
        <p:nvSpPr>
          <p:cNvPr id="167939" name="Rectangle 3"/>
          <p:cNvSpPr>
            <a:spLocks noGrp="1" noChangeArrowheads="1"/>
          </p:cNvSpPr>
          <p:nvPr>
            <p:ph type="body" idx="1"/>
          </p:nvPr>
        </p:nvSpPr>
        <p:spPr/>
        <p:txBody>
          <a:bodyPr/>
          <a:lstStyle/>
          <a:p>
            <a:endParaRPr lang="es-ES" b="1" dirty="0"/>
          </a:p>
        </p:txBody>
      </p:sp>
    </p:spTree>
    <p:extLst>
      <p:ext uri="{BB962C8B-B14F-4D97-AF65-F5344CB8AC3E}">
        <p14:creationId xmlns:p14="http://schemas.microsoft.com/office/powerpoint/2010/main" val="5327237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33B033-DD44-4750-A01B-FF620DC7E529}" type="slidenum">
              <a:rPr lang="es-ES"/>
              <a:pPr/>
              <a:t>22</a:t>
            </a:fld>
            <a:endParaRPr lang="es-ES"/>
          </a:p>
        </p:txBody>
      </p:sp>
      <p:sp>
        <p:nvSpPr>
          <p:cNvPr id="164866" name="Rectangle 2"/>
          <p:cNvSpPr>
            <a:spLocks noGrp="1" noRot="1" noChangeAspect="1" noChangeArrowheads="1" noTextEdit="1"/>
          </p:cNvSpPr>
          <p:nvPr>
            <p:ph type="sldImg"/>
          </p:nvPr>
        </p:nvSpPr>
        <p:spPr>
          <a:ln/>
        </p:spPr>
      </p:sp>
      <p:sp>
        <p:nvSpPr>
          <p:cNvPr id="164867" name="Rectangle 3"/>
          <p:cNvSpPr>
            <a:spLocks noGrp="1" noChangeArrowheads="1"/>
          </p:cNvSpPr>
          <p:nvPr>
            <p:ph type="body" idx="1"/>
          </p:nvPr>
        </p:nvSpPr>
        <p:spPr/>
        <p:txBody>
          <a:bodyPr/>
          <a:lstStyle/>
          <a:p>
            <a:endParaRPr lang="es-ES" dirty="0"/>
          </a:p>
        </p:txBody>
      </p:sp>
    </p:spTree>
    <p:extLst>
      <p:ext uri="{BB962C8B-B14F-4D97-AF65-F5344CB8AC3E}">
        <p14:creationId xmlns:p14="http://schemas.microsoft.com/office/powerpoint/2010/main" val="7021578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49F6C6-1908-4E71-9A0E-754900999B06}" type="slidenum">
              <a:rPr lang="es-ES"/>
              <a:pPr/>
              <a:t>24</a:t>
            </a:fld>
            <a:endParaRPr lang="es-ES"/>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pPr marL="228600" indent="-228600"/>
            <a:endParaRPr lang="es-ES" dirty="0"/>
          </a:p>
        </p:txBody>
      </p:sp>
    </p:spTree>
    <p:extLst>
      <p:ext uri="{BB962C8B-B14F-4D97-AF65-F5344CB8AC3E}">
        <p14:creationId xmlns:p14="http://schemas.microsoft.com/office/powerpoint/2010/main" val="2735229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C08227-084E-4174-9916-2E86FAD8C5CB}" type="slidenum">
              <a:rPr lang="es-ES"/>
              <a:pPr/>
              <a:t>25</a:t>
            </a:fld>
            <a:endParaRPr lang="es-ES"/>
          </a:p>
        </p:txBody>
      </p:sp>
      <p:sp>
        <p:nvSpPr>
          <p:cNvPr id="165890" name="Rectangle 2"/>
          <p:cNvSpPr>
            <a:spLocks noGrp="1" noRot="1" noChangeAspect="1" noChangeArrowheads="1" noTextEdit="1"/>
          </p:cNvSpPr>
          <p:nvPr>
            <p:ph type="sldImg"/>
          </p:nvPr>
        </p:nvSpPr>
        <p:spPr>
          <a:ln/>
        </p:spPr>
      </p:sp>
      <p:sp>
        <p:nvSpPr>
          <p:cNvPr id="165891" name="Rectangle 3"/>
          <p:cNvSpPr>
            <a:spLocks noGrp="1" noChangeArrowheads="1"/>
          </p:cNvSpPr>
          <p:nvPr>
            <p:ph type="body" idx="1"/>
          </p:nvPr>
        </p:nvSpPr>
        <p:spPr/>
        <p:txBody>
          <a:bodyPr/>
          <a:lstStyle/>
          <a:p>
            <a:endParaRPr lang="es-ES" dirty="0"/>
          </a:p>
        </p:txBody>
      </p:sp>
    </p:spTree>
    <p:extLst>
      <p:ext uri="{BB962C8B-B14F-4D97-AF65-F5344CB8AC3E}">
        <p14:creationId xmlns:p14="http://schemas.microsoft.com/office/powerpoint/2010/main" val="418004040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41B2E6-3D71-49AA-8A56-E3BC80F6E14F}" type="slidenum">
              <a:rPr lang="es-ES"/>
              <a:pPr/>
              <a:t>28</a:t>
            </a:fld>
            <a:endParaRPr lang="es-ES"/>
          </a:p>
        </p:txBody>
      </p:sp>
      <p:sp>
        <p:nvSpPr>
          <p:cNvPr id="144386" name="Rectangle 2"/>
          <p:cNvSpPr>
            <a:spLocks noGrp="1" noRot="1" noChangeAspect="1" noChangeArrowheads="1" noTextEdit="1"/>
          </p:cNvSpPr>
          <p:nvPr>
            <p:ph type="sldImg"/>
          </p:nvPr>
        </p:nvSpPr>
        <p:spPr>
          <a:ln/>
        </p:spPr>
      </p:sp>
      <p:sp>
        <p:nvSpPr>
          <p:cNvPr id="144387" name="Rectangle 3"/>
          <p:cNvSpPr>
            <a:spLocks noGrp="1" noChangeArrowheads="1"/>
          </p:cNvSpPr>
          <p:nvPr>
            <p:ph type="body" idx="1"/>
          </p:nvPr>
        </p:nvSpPr>
        <p:spPr/>
        <p:txBody>
          <a:bodyPr/>
          <a:lstStyle/>
          <a:p>
            <a:endParaRPr lang="es-ES" dirty="0"/>
          </a:p>
        </p:txBody>
      </p:sp>
    </p:spTree>
    <p:extLst>
      <p:ext uri="{BB962C8B-B14F-4D97-AF65-F5344CB8AC3E}">
        <p14:creationId xmlns:p14="http://schemas.microsoft.com/office/powerpoint/2010/main" val="9343082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4181E7-8993-41E0-86CF-34267C6ED43C}" type="slidenum">
              <a:rPr lang="es-ES"/>
              <a:pPr/>
              <a:t>6</a:t>
            </a:fld>
            <a:endParaRPr lang="es-ES"/>
          </a:p>
        </p:txBody>
      </p:sp>
      <p:sp>
        <p:nvSpPr>
          <p:cNvPr id="156674" name="Rectangle 2"/>
          <p:cNvSpPr>
            <a:spLocks noGrp="1" noRot="1" noChangeAspect="1" noChangeArrowheads="1" noTextEdit="1"/>
          </p:cNvSpPr>
          <p:nvPr>
            <p:ph type="sldImg"/>
          </p:nvPr>
        </p:nvSpPr>
        <p:spPr>
          <a:ln/>
        </p:spPr>
      </p:sp>
      <p:sp>
        <p:nvSpPr>
          <p:cNvPr id="156675" name="Rectangle 3"/>
          <p:cNvSpPr>
            <a:spLocks noGrp="1" noChangeArrowheads="1"/>
          </p:cNvSpPr>
          <p:nvPr>
            <p:ph type="body" idx="1"/>
          </p:nvPr>
        </p:nvSpPr>
        <p:spPr/>
        <p:txBody>
          <a:bodyPr/>
          <a:lstStyle/>
          <a:p>
            <a:pPr marL="685800" lvl="1" indent="-228600"/>
            <a:endParaRPr lang="es-PR" dirty="0"/>
          </a:p>
          <a:p>
            <a:pPr marL="685800" lvl="1" indent="-228600"/>
            <a:endParaRPr lang="es-ES" dirty="0"/>
          </a:p>
        </p:txBody>
      </p:sp>
    </p:spTree>
    <p:extLst>
      <p:ext uri="{BB962C8B-B14F-4D97-AF65-F5344CB8AC3E}">
        <p14:creationId xmlns:p14="http://schemas.microsoft.com/office/powerpoint/2010/main" val="33790954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02308CB-BEDD-4F2C-882D-95EDFEEF2035}" type="slidenum">
              <a:rPr lang="es-ES"/>
              <a:pPr/>
              <a:t>29</a:t>
            </a:fld>
            <a:endParaRPr lang="es-ES"/>
          </a:p>
        </p:txBody>
      </p:sp>
      <p:sp>
        <p:nvSpPr>
          <p:cNvPr id="145410" name="Rectangle 2"/>
          <p:cNvSpPr>
            <a:spLocks noGrp="1" noRot="1" noChangeAspect="1" noChangeArrowheads="1" noTextEdit="1"/>
          </p:cNvSpPr>
          <p:nvPr>
            <p:ph type="sldImg"/>
          </p:nvPr>
        </p:nvSpPr>
        <p:spPr>
          <a:ln/>
        </p:spPr>
      </p:sp>
      <p:sp>
        <p:nvSpPr>
          <p:cNvPr id="145411" name="Rectangle 3"/>
          <p:cNvSpPr>
            <a:spLocks noGrp="1" noChangeArrowheads="1"/>
          </p:cNvSpPr>
          <p:nvPr>
            <p:ph type="body" idx="1"/>
          </p:nvPr>
        </p:nvSpPr>
        <p:spPr/>
        <p:txBody>
          <a:bodyPr/>
          <a:lstStyle/>
          <a:p>
            <a:endParaRPr lang="es-ES" dirty="0"/>
          </a:p>
          <a:p>
            <a:endParaRPr lang="es-ES" dirty="0"/>
          </a:p>
        </p:txBody>
      </p:sp>
    </p:spTree>
    <p:extLst>
      <p:ext uri="{BB962C8B-B14F-4D97-AF65-F5344CB8AC3E}">
        <p14:creationId xmlns:p14="http://schemas.microsoft.com/office/powerpoint/2010/main" val="11739888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35EC459-A957-4A0B-984E-376D798D458F}" type="slidenum">
              <a:rPr lang="es-ES"/>
              <a:pPr/>
              <a:t>32</a:t>
            </a:fld>
            <a:endParaRPr lang="es-ES"/>
          </a:p>
        </p:txBody>
      </p:sp>
      <p:sp>
        <p:nvSpPr>
          <p:cNvPr id="146434" name="Rectangle 2"/>
          <p:cNvSpPr>
            <a:spLocks noGrp="1" noRot="1" noChangeAspect="1" noChangeArrowheads="1" noTextEdit="1"/>
          </p:cNvSpPr>
          <p:nvPr>
            <p:ph type="sldImg"/>
          </p:nvPr>
        </p:nvSpPr>
        <p:spPr>
          <a:ln/>
        </p:spPr>
      </p:sp>
      <p:sp>
        <p:nvSpPr>
          <p:cNvPr id="146435" name="Rectangle 3"/>
          <p:cNvSpPr>
            <a:spLocks noGrp="1" noChangeArrowheads="1"/>
          </p:cNvSpPr>
          <p:nvPr>
            <p:ph type="body" idx="1"/>
          </p:nvPr>
        </p:nvSpPr>
        <p:spPr/>
        <p:txBody>
          <a:bodyPr/>
          <a:lstStyle/>
          <a:p>
            <a:endParaRPr lang="es-ES" dirty="0"/>
          </a:p>
        </p:txBody>
      </p:sp>
    </p:spTree>
    <p:extLst>
      <p:ext uri="{BB962C8B-B14F-4D97-AF65-F5344CB8AC3E}">
        <p14:creationId xmlns:p14="http://schemas.microsoft.com/office/powerpoint/2010/main" val="18689696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C027900-727A-42EB-9B83-3DCC7DCB15E5}" type="slidenum">
              <a:rPr lang="es-ES"/>
              <a:pPr/>
              <a:t>33</a:t>
            </a:fld>
            <a:endParaRPr lang="es-ES"/>
          </a:p>
        </p:txBody>
      </p:sp>
      <p:sp>
        <p:nvSpPr>
          <p:cNvPr id="166914" name="Rectangle 2"/>
          <p:cNvSpPr>
            <a:spLocks noGrp="1" noRot="1" noChangeAspect="1" noChangeArrowheads="1" noTextEdit="1"/>
          </p:cNvSpPr>
          <p:nvPr>
            <p:ph type="sldImg"/>
          </p:nvPr>
        </p:nvSpPr>
        <p:spPr>
          <a:ln/>
        </p:spPr>
      </p:sp>
      <p:sp>
        <p:nvSpPr>
          <p:cNvPr id="166915" name="Rectangle 3"/>
          <p:cNvSpPr>
            <a:spLocks noGrp="1" noChangeArrowheads="1"/>
          </p:cNvSpPr>
          <p:nvPr>
            <p:ph type="body" idx="1"/>
          </p:nvPr>
        </p:nvSpPr>
        <p:spPr/>
        <p:txBody>
          <a:bodyPr/>
          <a:lstStyle/>
          <a:p>
            <a:endParaRPr lang="es-ES" dirty="0"/>
          </a:p>
        </p:txBody>
      </p:sp>
    </p:spTree>
    <p:extLst>
      <p:ext uri="{BB962C8B-B14F-4D97-AF65-F5344CB8AC3E}">
        <p14:creationId xmlns:p14="http://schemas.microsoft.com/office/powerpoint/2010/main" val="5958629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E80121-5038-461D-83F1-49DDE3B953F3}" type="slidenum">
              <a:rPr lang="es-ES"/>
              <a:pPr/>
              <a:t>35</a:t>
            </a:fld>
            <a:endParaRPr lang="es-ES"/>
          </a:p>
        </p:txBody>
      </p:sp>
      <p:sp>
        <p:nvSpPr>
          <p:cNvPr id="152578" name="Rectangle 2"/>
          <p:cNvSpPr>
            <a:spLocks noGrp="1" noRot="1" noChangeAspect="1" noChangeArrowheads="1" noTextEdit="1"/>
          </p:cNvSpPr>
          <p:nvPr>
            <p:ph type="sldImg"/>
          </p:nvPr>
        </p:nvSpPr>
        <p:spPr>
          <a:ln/>
        </p:spPr>
      </p:sp>
      <p:sp>
        <p:nvSpPr>
          <p:cNvPr id="152579" name="Rectangle 3"/>
          <p:cNvSpPr>
            <a:spLocks noGrp="1" noChangeArrowheads="1"/>
          </p:cNvSpPr>
          <p:nvPr>
            <p:ph type="body" idx="1"/>
          </p:nvPr>
        </p:nvSpPr>
        <p:spPr/>
        <p:txBody>
          <a:bodyPr/>
          <a:lstStyle/>
          <a:p>
            <a:pPr marL="228600" indent="-228600"/>
            <a:endParaRPr lang="es-ES" dirty="0"/>
          </a:p>
        </p:txBody>
      </p:sp>
    </p:spTree>
    <p:extLst>
      <p:ext uri="{BB962C8B-B14F-4D97-AF65-F5344CB8AC3E}">
        <p14:creationId xmlns:p14="http://schemas.microsoft.com/office/powerpoint/2010/main" val="477129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6992E1-33F6-4A50-AFE2-718EE71A4E21}" type="slidenum">
              <a:rPr lang="es-ES"/>
              <a:pPr/>
              <a:t>7</a:t>
            </a:fld>
            <a:endParaRPr lang="es-ES"/>
          </a:p>
        </p:txBody>
      </p:sp>
      <p:sp>
        <p:nvSpPr>
          <p:cNvPr id="158722" name="Rectangle 2"/>
          <p:cNvSpPr>
            <a:spLocks noGrp="1" noRot="1" noChangeAspect="1" noChangeArrowheads="1" noTextEdit="1"/>
          </p:cNvSpPr>
          <p:nvPr>
            <p:ph type="sldImg"/>
          </p:nvPr>
        </p:nvSpPr>
        <p:spPr>
          <a:ln/>
        </p:spPr>
      </p:sp>
      <p:sp>
        <p:nvSpPr>
          <p:cNvPr id="158723" name="Rectangle 3"/>
          <p:cNvSpPr>
            <a:spLocks noGrp="1" noChangeArrowheads="1"/>
          </p:cNvSpPr>
          <p:nvPr>
            <p:ph type="body" idx="1"/>
          </p:nvPr>
        </p:nvSpPr>
        <p:spPr/>
        <p:txBody>
          <a:bodyPr/>
          <a:lstStyle/>
          <a:p>
            <a:pPr marL="685800" lvl="1" indent="-228600"/>
            <a:endParaRPr lang="es-PR" dirty="0"/>
          </a:p>
          <a:p>
            <a:pPr marL="685800" lvl="1" indent="-228600"/>
            <a:endParaRPr lang="es-ES" dirty="0"/>
          </a:p>
        </p:txBody>
      </p:sp>
    </p:spTree>
    <p:extLst>
      <p:ext uri="{BB962C8B-B14F-4D97-AF65-F5344CB8AC3E}">
        <p14:creationId xmlns:p14="http://schemas.microsoft.com/office/powerpoint/2010/main" val="2701387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C8CFDF-BF15-450B-B140-0483C9422C49}" type="slidenum">
              <a:rPr lang="es-ES"/>
              <a:pPr/>
              <a:t>8</a:t>
            </a:fld>
            <a:endParaRPr lang="es-ES"/>
          </a:p>
        </p:txBody>
      </p:sp>
      <p:sp>
        <p:nvSpPr>
          <p:cNvPr id="160770" name="Rectangle 2"/>
          <p:cNvSpPr>
            <a:spLocks noGrp="1" noRot="1" noChangeAspect="1" noChangeArrowheads="1" noTextEdit="1"/>
          </p:cNvSpPr>
          <p:nvPr>
            <p:ph type="sldImg"/>
          </p:nvPr>
        </p:nvSpPr>
        <p:spPr>
          <a:ln/>
        </p:spPr>
      </p:sp>
      <p:sp>
        <p:nvSpPr>
          <p:cNvPr id="160771" name="Rectangle 3"/>
          <p:cNvSpPr>
            <a:spLocks noGrp="1" noChangeArrowheads="1"/>
          </p:cNvSpPr>
          <p:nvPr>
            <p:ph type="body" idx="1"/>
          </p:nvPr>
        </p:nvSpPr>
        <p:spPr/>
        <p:txBody>
          <a:bodyPr/>
          <a:lstStyle/>
          <a:p>
            <a:pPr marL="685800" lvl="1" indent="-228600"/>
            <a:endParaRPr lang="es-PR" dirty="0"/>
          </a:p>
          <a:p>
            <a:pPr marL="685800" lvl="1" indent="-228600"/>
            <a:endParaRPr lang="es-ES" dirty="0"/>
          </a:p>
        </p:txBody>
      </p:sp>
    </p:spTree>
    <p:extLst>
      <p:ext uri="{BB962C8B-B14F-4D97-AF65-F5344CB8AC3E}">
        <p14:creationId xmlns:p14="http://schemas.microsoft.com/office/powerpoint/2010/main" val="969037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5B188C-310F-4755-8F0B-A03EE3E8EB3D}" type="slidenum">
              <a:rPr lang="es-ES"/>
              <a:pPr/>
              <a:t>9</a:t>
            </a:fld>
            <a:endParaRPr lang="es-ES"/>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p:txBody>
          <a:bodyPr/>
          <a:lstStyle/>
          <a:p>
            <a:pPr marL="0" indent="0">
              <a:buFontTx/>
              <a:buNone/>
            </a:pPr>
            <a:endParaRPr lang="es-ES" dirty="0"/>
          </a:p>
        </p:txBody>
      </p:sp>
    </p:spTree>
    <p:extLst>
      <p:ext uri="{BB962C8B-B14F-4D97-AF65-F5344CB8AC3E}">
        <p14:creationId xmlns:p14="http://schemas.microsoft.com/office/powerpoint/2010/main" val="3429480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0EC09F-627A-4727-BBD0-3B9C062C77CB}" type="slidenum">
              <a:rPr lang="es-ES"/>
              <a:pPr/>
              <a:t>10</a:t>
            </a:fld>
            <a:endParaRPr lang="es-ES"/>
          </a:p>
        </p:txBody>
      </p:sp>
      <p:sp>
        <p:nvSpPr>
          <p:cNvPr id="121858" name="Rectangle 2"/>
          <p:cNvSpPr>
            <a:spLocks noGrp="1" noRot="1" noChangeAspect="1" noChangeArrowheads="1" noTextEdit="1"/>
          </p:cNvSpPr>
          <p:nvPr>
            <p:ph type="sldImg"/>
          </p:nvPr>
        </p:nvSpPr>
        <p:spPr>
          <a:ln/>
        </p:spPr>
      </p:sp>
      <p:sp>
        <p:nvSpPr>
          <p:cNvPr id="121859" name="Rectangle 3"/>
          <p:cNvSpPr>
            <a:spLocks noGrp="1" noChangeArrowheads="1"/>
          </p:cNvSpPr>
          <p:nvPr>
            <p:ph type="body" idx="1"/>
          </p:nvPr>
        </p:nvSpPr>
        <p:spPr/>
        <p:txBody>
          <a:bodyPr/>
          <a:lstStyle/>
          <a:p>
            <a:endParaRPr lang="es-ES" dirty="0"/>
          </a:p>
        </p:txBody>
      </p:sp>
    </p:spTree>
    <p:extLst>
      <p:ext uri="{BB962C8B-B14F-4D97-AF65-F5344CB8AC3E}">
        <p14:creationId xmlns:p14="http://schemas.microsoft.com/office/powerpoint/2010/main" val="1088539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7C17C37-FE0E-4A5F-A9CC-64323AF2A522}" type="slidenum">
              <a:rPr lang="es-ES"/>
              <a:pPr/>
              <a:t>11</a:t>
            </a:fld>
            <a:endParaRPr lang="es-ES"/>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p:txBody>
          <a:bodyPr/>
          <a:lstStyle/>
          <a:p>
            <a:endParaRPr lang="es-PR" dirty="0"/>
          </a:p>
        </p:txBody>
      </p:sp>
    </p:spTree>
    <p:extLst>
      <p:ext uri="{BB962C8B-B14F-4D97-AF65-F5344CB8AC3E}">
        <p14:creationId xmlns:p14="http://schemas.microsoft.com/office/powerpoint/2010/main" val="1601263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C006397-3B2B-4862-B884-53B2EAEBCBCE}" type="slidenum">
              <a:rPr lang="es-ES"/>
              <a:pPr/>
              <a:t>12</a:t>
            </a:fld>
            <a:endParaRPr lang="es-ES"/>
          </a:p>
        </p:txBody>
      </p:sp>
      <p:sp>
        <p:nvSpPr>
          <p:cNvPr id="123906" name="Rectangle 2"/>
          <p:cNvSpPr>
            <a:spLocks noGrp="1" noRot="1" noChangeAspect="1" noChangeArrowheads="1" noTextEdit="1"/>
          </p:cNvSpPr>
          <p:nvPr>
            <p:ph type="sldImg"/>
          </p:nvPr>
        </p:nvSpPr>
        <p:spPr>
          <a:ln/>
        </p:spPr>
      </p:sp>
      <p:sp>
        <p:nvSpPr>
          <p:cNvPr id="123907" name="Rectangle 3"/>
          <p:cNvSpPr>
            <a:spLocks noGrp="1" noChangeArrowheads="1"/>
          </p:cNvSpPr>
          <p:nvPr>
            <p:ph type="body" idx="1"/>
          </p:nvPr>
        </p:nvSpPr>
        <p:spPr/>
        <p:txBody>
          <a:bodyPr/>
          <a:lstStyle/>
          <a:p>
            <a:pPr marL="228600" indent="-228600"/>
            <a:endParaRPr lang="es-ES" sz="1000" dirty="0"/>
          </a:p>
          <a:p>
            <a:pPr marL="228600" indent="-228600"/>
            <a:endParaRPr lang="es-ES" sz="1000" dirty="0"/>
          </a:p>
          <a:p>
            <a:pPr marL="228600" indent="-228600"/>
            <a:endParaRPr lang="es-ES" dirty="0"/>
          </a:p>
          <a:p>
            <a:pPr marL="228600" indent="-228600"/>
            <a:endParaRPr lang="es-ES" dirty="0"/>
          </a:p>
        </p:txBody>
      </p:sp>
    </p:spTree>
    <p:extLst>
      <p:ext uri="{BB962C8B-B14F-4D97-AF65-F5344CB8AC3E}">
        <p14:creationId xmlns:p14="http://schemas.microsoft.com/office/powerpoint/2010/main" val="21353100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BE08E1-0D37-4819-8B14-C69A9E1C3CA3}" type="slidenum">
              <a:rPr lang="es-ES"/>
              <a:pPr/>
              <a:t>13</a:t>
            </a:fld>
            <a:endParaRPr lang="es-ES"/>
          </a:p>
        </p:txBody>
      </p:sp>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p:txBody>
          <a:bodyPr/>
          <a:lstStyle/>
          <a:p>
            <a:pPr marL="228600" indent="-228600"/>
            <a:endParaRPr lang="es-ES" dirty="0"/>
          </a:p>
        </p:txBody>
      </p:sp>
    </p:spTree>
    <p:extLst>
      <p:ext uri="{BB962C8B-B14F-4D97-AF65-F5344CB8AC3E}">
        <p14:creationId xmlns:p14="http://schemas.microsoft.com/office/powerpoint/2010/main" val="420002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183298" name="Group 2"/>
          <p:cNvGrpSpPr>
            <a:grpSpLocks/>
          </p:cNvGrpSpPr>
          <p:nvPr/>
        </p:nvGrpSpPr>
        <p:grpSpPr bwMode="auto">
          <a:xfrm>
            <a:off x="0" y="2438400"/>
            <a:ext cx="9009063" cy="1052513"/>
            <a:chOff x="0" y="1536"/>
            <a:chExt cx="5675" cy="663"/>
          </a:xfrm>
        </p:grpSpPr>
        <p:grpSp>
          <p:nvGrpSpPr>
            <p:cNvPr id="183299" name="Group 3"/>
            <p:cNvGrpSpPr>
              <a:grpSpLocks/>
            </p:cNvGrpSpPr>
            <p:nvPr/>
          </p:nvGrpSpPr>
          <p:grpSpPr bwMode="auto">
            <a:xfrm>
              <a:off x="183" y="1604"/>
              <a:ext cx="448" cy="299"/>
              <a:chOff x="720" y="336"/>
              <a:chExt cx="624" cy="432"/>
            </a:xfrm>
          </p:grpSpPr>
          <p:sp>
            <p:nvSpPr>
              <p:cNvPr id="183300" name="Rectangle 4"/>
              <p:cNvSpPr>
                <a:spLocks noChangeArrowheads="1"/>
              </p:cNvSpPr>
              <p:nvPr/>
            </p:nvSpPr>
            <p:spPr bwMode="auto">
              <a:xfrm>
                <a:off x="720" y="336"/>
                <a:ext cx="384" cy="432"/>
              </a:xfrm>
              <a:prstGeom prst="rect">
                <a:avLst/>
              </a:prstGeom>
              <a:solidFill>
                <a:schemeClr val="folHlink"/>
              </a:solidFill>
              <a:ln w="9525">
                <a:noFill/>
                <a:miter lim="800000"/>
                <a:headEnd/>
                <a:tailEnd/>
              </a:ln>
              <a:effectLst/>
            </p:spPr>
            <p:txBody>
              <a:bodyPr wrap="none" anchor="ctr"/>
              <a:lstStyle/>
              <a:p>
                <a:endParaRPr lang="es-CO"/>
              </a:p>
            </p:txBody>
          </p:sp>
          <p:sp>
            <p:nvSpPr>
              <p:cNvPr id="183301" name="Rectangle 5"/>
              <p:cNvSpPr>
                <a:spLocks noChangeArrowheads="1"/>
              </p:cNvSpPr>
              <p:nvPr/>
            </p:nvSpPr>
            <p:spPr bwMode="auto">
              <a:xfrm>
                <a:off x="1056" y="336"/>
                <a:ext cx="288" cy="432"/>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es-CO"/>
              </a:p>
            </p:txBody>
          </p:sp>
        </p:grpSp>
        <p:grpSp>
          <p:nvGrpSpPr>
            <p:cNvPr id="183302" name="Group 6"/>
            <p:cNvGrpSpPr>
              <a:grpSpLocks/>
            </p:cNvGrpSpPr>
            <p:nvPr/>
          </p:nvGrpSpPr>
          <p:grpSpPr bwMode="auto">
            <a:xfrm>
              <a:off x="261" y="1870"/>
              <a:ext cx="465" cy="299"/>
              <a:chOff x="912" y="2640"/>
              <a:chExt cx="672" cy="432"/>
            </a:xfrm>
          </p:grpSpPr>
          <p:sp>
            <p:nvSpPr>
              <p:cNvPr id="183303" name="Rectangle 7"/>
              <p:cNvSpPr>
                <a:spLocks noChangeArrowheads="1"/>
              </p:cNvSpPr>
              <p:nvPr/>
            </p:nvSpPr>
            <p:spPr bwMode="auto">
              <a:xfrm>
                <a:off x="912" y="2640"/>
                <a:ext cx="384" cy="432"/>
              </a:xfrm>
              <a:prstGeom prst="rect">
                <a:avLst/>
              </a:prstGeom>
              <a:solidFill>
                <a:schemeClr val="accent2"/>
              </a:solidFill>
              <a:ln w="9525">
                <a:noFill/>
                <a:miter lim="800000"/>
                <a:headEnd/>
                <a:tailEnd/>
              </a:ln>
              <a:effectLst/>
            </p:spPr>
            <p:txBody>
              <a:bodyPr wrap="none" anchor="ctr"/>
              <a:lstStyle/>
              <a:p>
                <a:endParaRPr lang="es-CO"/>
              </a:p>
            </p:txBody>
          </p:sp>
          <p:sp>
            <p:nvSpPr>
              <p:cNvPr id="183304" name="Rectangle 8"/>
              <p:cNvSpPr>
                <a:spLocks noChangeArrowheads="1"/>
              </p:cNvSpPr>
              <p:nvPr/>
            </p:nvSpPr>
            <p:spPr bwMode="auto">
              <a:xfrm>
                <a:off x="1248" y="2640"/>
                <a:ext cx="336" cy="432"/>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endParaRPr lang="es-CO"/>
              </a:p>
            </p:txBody>
          </p:sp>
        </p:grpSp>
        <p:sp>
          <p:nvSpPr>
            <p:cNvPr id="183305" name="Rectangle 9"/>
            <p:cNvSpPr>
              <a:spLocks noChangeArrowheads="1"/>
            </p:cNvSpPr>
            <p:nvPr/>
          </p:nvSpPr>
          <p:spPr bwMode="auto">
            <a:xfrm>
              <a:off x="0" y="1824"/>
              <a:ext cx="353" cy="266"/>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endParaRPr lang="es-CO"/>
            </a:p>
          </p:txBody>
        </p:sp>
        <p:sp>
          <p:nvSpPr>
            <p:cNvPr id="183306" name="Rectangle 10"/>
            <p:cNvSpPr>
              <a:spLocks noChangeArrowheads="1"/>
            </p:cNvSpPr>
            <p:nvPr/>
          </p:nvSpPr>
          <p:spPr bwMode="auto">
            <a:xfrm>
              <a:off x="400" y="1536"/>
              <a:ext cx="20" cy="663"/>
            </a:xfrm>
            <a:prstGeom prst="rect">
              <a:avLst/>
            </a:prstGeom>
            <a:solidFill>
              <a:schemeClr val="bg2"/>
            </a:solidFill>
            <a:ln w="9525">
              <a:noFill/>
              <a:miter lim="800000"/>
              <a:headEnd/>
              <a:tailEnd/>
            </a:ln>
            <a:effectLst/>
          </p:spPr>
          <p:txBody>
            <a:bodyPr wrap="none" anchor="ctr"/>
            <a:lstStyle/>
            <a:p>
              <a:endParaRPr lang="es-CO"/>
            </a:p>
          </p:txBody>
        </p:sp>
        <p:sp>
          <p:nvSpPr>
            <p:cNvPr id="183307" name="Rectangle 11"/>
            <p:cNvSpPr>
              <a:spLocks noChangeArrowheads="1"/>
            </p:cNvSpPr>
            <p:nvPr/>
          </p:nvSpPr>
          <p:spPr bwMode="auto">
            <a:xfrm flipV="1">
              <a:off x="199" y="2054"/>
              <a:ext cx="5476" cy="35"/>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endParaRPr lang="es-CO"/>
            </a:p>
          </p:txBody>
        </p:sp>
      </p:grpSp>
      <p:sp>
        <p:nvSpPr>
          <p:cNvPr id="183308" name="Rectangle 12"/>
          <p:cNvSpPr>
            <a:spLocks noGrp="1" noChangeArrowheads="1"/>
          </p:cNvSpPr>
          <p:nvPr>
            <p:ph type="ctrTitle"/>
          </p:nvPr>
        </p:nvSpPr>
        <p:spPr>
          <a:xfrm>
            <a:off x="990600" y="1828800"/>
            <a:ext cx="7772400" cy="1143000"/>
          </a:xfrm>
        </p:spPr>
        <p:txBody>
          <a:bodyPr/>
          <a:lstStyle>
            <a:lvl1pPr>
              <a:defRPr/>
            </a:lvl1pPr>
          </a:lstStyle>
          <a:p>
            <a:r>
              <a:rPr lang="es-ES"/>
              <a:t>Haga clic para modificar el estilo de título del patrón</a:t>
            </a:r>
          </a:p>
        </p:txBody>
      </p:sp>
      <p:sp>
        <p:nvSpPr>
          <p:cNvPr id="183309" name="Rectangle 13"/>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es-ES"/>
              <a:t>Haga clic para modificar el estilo de subtítulo del patrón</a:t>
            </a:r>
          </a:p>
        </p:txBody>
      </p:sp>
      <p:sp>
        <p:nvSpPr>
          <p:cNvPr id="183310" name="Rectangle 14"/>
          <p:cNvSpPr>
            <a:spLocks noGrp="1" noChangeArrowheads="1"/>
          </p:cNvSpPr>
          <p:nvPr>
            <p:ph type="dt" sz="half" idx="2"/>
          </p:nvPr>
        </p:nvSpPr>
        <p:spPr>
          <a:xfrm>
            <a:off x="990600" y="6248400"/>
            <a:ext cx="1905000" cy="457200"/>
          </a:xfrm>
        </p:spPr>
        <p:txBody>
          <a:bodyPr/>
          <a:lstStyle>
            <a:lvl1pPr>
              <a:defRPr>
                <a:solidFill>
                  <a:schemeClr val="bg2"/>
                </a:solidFill>
              </a:defRPr>
            </a:lvl1pPr>
          </a:lstStyle>
          <a:p>
            <a:endParaRPr lang="es-ES"/>
          </a:p>
        </p:txBody>
      </p:sp>
      <p:sp>
        <p:nvSpPr>
          <p:cNvPr id="183311" name="Rectangle 15"/>
          <p:cNvSpPr>
            <a:spLocks noGrp="1" noChangeArrowheads="1"/>
          </p:cNvSpPr>
          <p:nvPr>
            <p:ph type="ftr" sz="quarter" idx="3"/>
          </p:nvPr>
        </p:nvSpPr>
        <p:spPr>
          <a:xfrm>
            <a:off x="3429000" y="6248400"/>
            <a:ext cx="2895600" cy="457200"/>
          </a:xfrm>
        </p:spPr>
        <p:txBody>
          <a:bodyPr/>
          <a:lstStyle>
            <a:lvl1pPr>
              <a:defRPr>
                <a:solidFill>
                  <a:schemeClr val="bg2"/>
                </a:solidFill>
              </a:defRPr>
            </a:lvl1pPr>
          </a:lstStyle>
          <a:p>
            <a:endParaRPr lang="es-ES"/>
          </a:p>
        </p:txBody>
      </p:sp>
      <p:sp>
        <p:nvSpPr>
          <p:cNvPr id="183312" name="Rectangle 16"/>
          <p:cNvSpPr>
            <a:spLocks noGrp="1" noChangeArrowheads="1"/>
          </p:cNvSpPr>
          <p:nvPr>
            <p:ph type="sldNum" sz="quarter" idx="4"/>
          </p:nvPr>
        </p:nvSpPr>
        <p:spPr>
          <a:xfrm>
            <a:off x="6858000" y="6248400"/>
            <a:ext cx="1905000" cy="457200"/>
          </a:xfrm>
        </p:spPr>
        <p:txBody>
          <a:bodyPr/>
          <a:lstStyle>
            <a:lvl1pPr>
              <a:defRPr>
                <a:solidFill>
                  <a:schemeClr val="bg2"/>
                </a:solidFill>
              </a:defRPr>
            </a:lvl1pPr>
          </a:lstStyle>
          <a:p>
            <a:fld id="{A638587A-4A89-4457-8CBA-0AD4C7C2728F}" type="slidenum">
              <a:rPr lang="es-ES"/>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B13FB805-F93C-40A2-8B3F-0A8307AE3580}" type="slidenum">
              <a:rPr lang="es-ES"/>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7004050" y="617538"/>
            <a:ext cx="1951038" cy="5514975"/>
          </a:xfrm>
        </p:spPr>
        <p:txBody>
          <a:bodyPr vert="eaVert"/>
          <a:lstStyle/>
          <a:p>
            <a:r>
              <a:rPr lang="es-ES"/>
              <a:t>Haga clic para modificar el estilo de título del patrón</a:t>
            </a:r>
            <a:endParaRPr lang="es-CO"/>
          </a:p>
        </p:txBody>
      </p:sp>
      <p:sp>
        <p:nvSpPr>
          <p:cNvPr id="3" name="2 Marcador de texto vertical"/>
          <p:cNvSpPr>
            <a:spLocks noGrp="1"/>
          </p:cNvSpPr>
          <p:nvPr>
            <p:ph type="body" orient="vert" idx="1"/>
          </p:nvPr>
        </p:nvSpPr>
        <p:spPr>
          <a:xfrm>
            <a:off x="1150938" y="617538"/>
            <a:ext cx="5700712" cy="551497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825354B3-CF55-42C4-8C94-0E2D41B96C58}" type="slidenum">
              <a:rPr lang="es-ES"/>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1D90C9C7-0B50-4243-8A20-1A2CF2A93960}" type="slidenum">
              <a:rPr lang="es-ES"/>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a:t>Haga clic para modificar el estilo de título del patrón</a:t>
            </a:r>
            <a:endParaRPr lang="es-CO"/>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s-ES"/>
          </a:p>
        </p:txBody>
      </p:sp>
      <p:sp>
        <p:nvSpPr>
          <p:cNvPr id="5" name="4 Marcador de pie de página"/>
          <p:cNvSpPr>
            <a:spLocks noGrp="1"/>
          </p:cNvSpPr>
          <p:nvPr>
            <p:ph type="ftr" sz="quarter" idx="11"/>
          </p:nvPr>
        </p:nvSpPr>
        <p:spPr/>
        <p:txBody>
          <a:bodyPr/>
          <a:lstStyle>
            <a:lvl1pPr>
              <a:defRPr/>
            </a:lvl1pPr>
          </a:lstStyle>
          <a:p>
            <a:endParaRPr lang="es-ES"/>
          </a:p>
        </p:txBody>
      </p:sp>
      <p:sp>
        <p:nvSpPr>
          <p:cNvPr id="6" name="5 Marcador de número de diapositiva"/>
          <p:cNvSpPr>
            <a:spLocks noGrp="1"/>
          </p:cNvSpPr>
          <p:nvPr>
            <p:ph type="sldNum" sz="quarter" idx="12"/>
          </p:nvPr>
        </p:nvSpPr>
        <p:spPr/>
        <p:txBody>
          <a:bodyPr/>
          <a:lstStyle>
            <a:lvl1pPr>
              <a:defRPr/>
            </a:lvl1pPr>
          </a:lstStyle>
          <a:p>
            <a:fld id="{04C68830-E071-4EBD-A0C3-98BB8E81DC87}" type="slidenum">
              <a:rPr lang="es-ES"/>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contenido"/>
          <p:cNvSpPr>
            <a:spLocks noGrp="1"/>
          </p:cNvSpPr>
          <p:nvPr>
            <p:ph sz="half" idx="1"/>
          </p:nvPr>
        </p:nvSpPr>
        <p:spPr>
          <a:xfrm>
            <a:off x="11826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contenido"/>
          <p:cNvSpPr>
            <a:spLocks noGrp="1"/>
          </p:cNvSpPr>
          <p:nvPr>
            <p:ph sz="half" idx="2"/>
          </p:nvPr>
        </p:nvSpPr>
        <p:spPr>
          <a:xfrm>
            <a:off x="5145088" y="2017713"/>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4E5123D5-B9D1-42A7-A8E0-7EE8E86CA3D8}" type="slidenum">
              <a:rPr lang="es-ES"/>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a:t>Haga clic para modificar el estilo de título del patrón</a:t>
            </a:r>
            <a:endParaRPr lang="es-CO"/>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6 Marcador de fecha"/>
          <p:cNvSpPr>
            <a:spLocks noGrp="1"/>
          </p:cNvSpPr>
          <p:nvPr>
            <p:ph type="dt" sz="half" idx="10"/>
          </p:nvPr>
        </p:nvSpPr>
        <p:spPr/>
        <p:txBody>
          <a:bodyPr/>
          <a:lstStyle>
            <a:lvl1pPr>
              <a:defRPr/>
            </a:lvl1pPr>
          </a:lstStyle>
          <a:p>
            <a:endParaRPr lang="es-ES"/>
          </a:p>
        </p:txBody>
      </p:sp>
      <p:sp>
        <p:nvSpPr>
          <p:cNvPr id="8" name="7 Marcador de pie de página"/>
          <p:cNvSpPr>
            <a:spLocks noGrp="1"/>
          </p:cNvSpPr>
          <p:nvPr>
            <p:ph type="ftr" sz="quarter" idx="11"/>
          </p:nvPr>
        </p:nvSpPr>
        <p:spPr/>
        <p:txBody>
          <a:bodyPr/>
          <a:lstStyle>
            <a:lvl1pPr>
              <a:defRPr/>
            </a:lvl1pPr>
          </a:lstStyle>
          <a:p>
            <a:endParaRPr lang="es-ES"/>
          </a:p>
        </p:txBody>
      </p:sp>
      <p:sp>
        <p:nvSpPr>
          <p:cNvPr id="9" name="8 Marcador de número de diapositiva"/>
          <p:cNvSpPr>
            <a:spLocks noGrp="1"/>
          </p:cNvSpPr>
          <p:nvPr>
            <p:ph type="sldNum" sz="quarter" idx="12"/>
          </p:nvPr>
        </p:nvSpPr>
        <p:spPr/>
        <p:txBody>
          <a:bodyPr/>
          <a:lstStyle>
            <a:lvl1pPr>
              <a:defRPr/>
            </a:lvl1pPr>
          </a:lstStyle>
          <a:p>
            <a:fld id="{F3EF6892-1D1E-4C15-8F22-EEC5D3C215C7}" type="slidenum">
              <a:rPr lang="es-ES"/>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es-CO"/>
          </a:p>
        </p:txBody>
      </p:sp>
      <p:sp>
        <p:nvSpPr>
          <p:cNvPr id="3" name="2 Marcador de fecha"/>
          <p:cNvSpPr>
            <a:spLocks noGrp="1"/>
          </p:cNvSpPr>
          <p:nvPr>
            <p:ph type="dt" sz="half" idx="10"/>
          </p:nvPr>
        </p:nvSpPr>
        <p:spPr/>
        <p:txBody>
          <a:bodyPr/>
          <a:lstStyle>
            <a:lvl1pPr>
              <a:defRPr/>
            </a:lvl1pPr>
          </a:lstStyle>
          <a:p>
            <a:endParaRPr lang="es-ES"/>
          </a:p>
        </p:txBody>
      </p:sp>
      <p:sp>
        <p:nvSpPr>
          <p:cNvPr id="4" name="3 Marcador de pie de página"/>
          <p:cNvSpPr>
            <a:spLocks noGrp="1"/>
          </p:cNvSpPr>
          <p:nvPr>
            <p:ph type="ftr" sz="quarter" idx="11"/>
          </p:nvPr>
        </p:nvSpPr>
        <p:spPr/>
        <p:txBody>
          <a:bodyPr/>
          <a:lstStyle>
            <a:lvl1pPr>
              <a:defRPr/>
            </a:lvl1pPr>
          </a:lstStyle>
          <a:p>
            <a:endParaRPr lang="es-ES"/>
          </a:p>
        </p:txBody>
      </p:sp>
      <p:sp>
        <p:nvSpPr>
          <p:cNvPr id="5" name="4 Marcador de número de diapositiva"/>
          <p:cNvSpPr>
            <a:spLocks noGrp="1"/>
          </p:cNvSpPr>
          <p:nvPr>
            <p:ph type="sldNum" sz="quarter" idx="12"/>
          </p:nvPr>
        </p:nvSpPr>
        <p:spPr/>
        <p:txBody>
          <a:bodyPr/>
          <a:lstStyle>
            <a:lvl1pPr>
              <a:defRPr/>
            </a:lvl1pPr>
          </a:lstStyle>
          <a:p>
            <a:fld id="{8498A82D-3BBE-4BB7-880D-562E43E95680}" type="slidenum">
              <a:rPr lang="es-ES"/>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s-ES"/>
          </a:p>
        </p:txBody>
      </p:sp>
      <p:sp>
        <p:nvSpPr>
          <p:cNvPr id="3" name="2 Marcador de pie de página"/>
          <p:cNvSpPr>
            <a:spLocks noGrp="1"/>
          </p:cNvSpPr>
          <p:nvPr>
            <p:ph type="ftr" sz="quarter" idx="11"/>
          </p:nvPr>
        </p:nvSpPr>
        <p:spPr/>
        <p:txBody>
          <a:bodyPr/>
          <a:lstStyle>
            <a:lvl1pPr>
              <a:defRPr/>
            </a:lvl1pPr>
          </a:lstStyle>
          <a:p>
            <a:endParaRPr lang="es-ES"/>
          </a:p>
        </p:txBody>
      </p:sp>
      <p:sp>
        <p:nvSpPr>
          <p:cNvPr id="4" name="3 Marcador de número de diapositiva"/>
          <p:cNvSpPr>
            <a:spLocks noGrp="1"/>
          </p:cNvSpPr>
          <p:nvPr>
            <p:ph type="sldNum" sz="quarter" idx="12"/>
          </p:nvPr>
        </p:nvSpPr>
        <p:spPr/>
        <p:txBody>
          <a:bodyPr/>
          <a:lstStyle>
            <a:lvl1pPr>
              <a:defRPr/>
            </a:lvl1pPr>
          </a:lstStyle>
          <a:p>
            <a:fld id="{0E698DAC-F806-4D44-8F99-4C774726F2C5}" type="slidenum">
              <a:rPr lang="es-ES"/>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lstStyle>
            <a:lvl1pPr algn="l">
              <a:defRPr sz="2000" b="1"/>
            </a:lvl1pPr>
          </a:lstStyle>
          <a:p>
            <a:r>
              <a:rPr lang="es-ES"/>
              <a:t>Haga clic para modificar el estilo de título del patrón</a:t>
            </a:r>
            <a:endParaRPr lang="es-CO"/>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47391AE1-5B03-497E-A7CB-86F9067B4F71}" type="slidenum">
              <a:rPr lang="es-ES"/>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lstStyle>
            <a:lvl1pPr algn="l">
              <a:defRPr sz="2000" b="1"/>
            </a:lvl1pPr>
          </a:lstStyle>
          <a:p>
            <a:r>
              <a:rPr lang="es-ES"/>
              <a:t>Haga clic para modificar el estilo de título del patrón</a:t>
            </a:r>
            <a:endParaRPr lang="es-CO"/>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s-ES"/>
          </a:p>
        </p:txBody>
      </p:sp>
      <p:sp>
        <p:nvSpPr>
          <p:cNvPr id="6" name="5 Marcador de pie de página"/>
          <p:cNvSpPr>
            <a:spLocks noGrp="1"/>
          </p:cNvSpPr>
          <p:nvPr>
            <p:ph type="ftr" sz="quarter" idx="11"/>
          </p:nvPr>
        </p:nvSpPr>
        <p:spPr/>
        <p:txBody>
          <a:bodyPr/>
          <a:lstStyle>
            <a:lvl1pPr>
              <a:defRPr/>
            </a:lvl1pPr>
          </a:lstStyle>
          <a:p>
            <a:endParaRPr lang="es-ES"/>
          </a:p>
        </p:txBody>
      </p:sp>
      <p:sp>
        <p:nvSpPr>
          <p:cNvPr id="7" name="6 Marcador de número de diapositiva"/>
          <p:cNvSpPr>
            <a:spLocks noGrp="1"/>
          </p:cNvSpPr>
          <p:nvPr>
            <p:ph type="sldNum" sz="quarter" idx="12"/>
          </p:nvPr>
        </p:nvSpPr>
        <p:spPr/>
        <p:txBody>
          <a:bodyPr/>
          <a:lstStyle>
            <a:lvl1pPr>
              <a:defRPr/>
            </a:lvl1pPr>
          </a:lstStyle>
          <a:p>
            <a:fld id="{23AC6BDD-9216-4018-87A9-BA6942181941}" type="slidenum">
              <a:rPr lang="es-ES"/>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182274" name="Rectangle 2"/>
          <p:cNvSpPr>
            <a:spLocks noChangeArrowheads="1"/>
          </p:cNvSpPr>
          <p:nvPr/>
        </p:nvSpPr>
        <p:spPr bwMode="ltGray">
          <a:xfrm>
            <a:off x="417513" y="1098550"/>
            <a:ext cx="438150" cy="474663"/>
          </a:xfrm>
          <a:prstGeom prst="rect">
            <a:avLst/>
          </a:prstGeom>
          <a:solidFill>
            <a:schemeClr val="accent2"/>
          </a:solidFill>
          <a:ln w="9525">
            <a:noFill/>
            <a:miter lim="800000"/>
            <a:headEnd/>
            <a:tailEnd/>
          </a:ln>
          <a:effectLst/>
        </p:spPr>
        <p:txBody>
          <a:bodyPr wrap="none" anchor="ctr"/>
          <a:lstStyle/>
          <a:p>
            <a:pPr algn="ctr" eaLnBrk="1" hangingPunct="1"/>
            <a:endParaRPr kumimoji="1" lang="es-ES" sz="2400">
              <a:latin typeface="Tahoma" pitchFamily="34" charset="0"/>
            </a:endParaRPr>
          </a:p>
        </p:txBody>
      </p:sp>
      <p:sp>
        <p:nvSpPr>
          <p:cNvPr id="182275" name="Rectangle 3"/>
          <p:cNvSpPr>
            <a:spLocks noChangeArrowheads="1"/>
          </p:cNvSpPr>
          <p:nvPr/>
        </p:nvSpPr>
        <p:spPr bwMode="ltGray">
          <a:xfrm>
            <a:off x="800100" y="1098550"/>
            <a:ext cx="328613" cy="474663"/>
          </a:xfrm>
          <a:prstGeom prst="rect">
            <a:avLst/>
          </a:prstGeom>
          <a:gradFill rotWithShape="0">
            <a:gsLst>
              <a:gs pos="0">
                <a:schemeClr val="accent2"/>
              </a:gs>
              <a:gs pos="100000">
                <a:schemeClr val="bg1"/>
              </a:gs>
            </a:gsLst>
            <a:lin ang="0" scaled="1"/>
          </a:gradFill>
          <a:ln w="9525">
            <a:noFill/>
            <a:miter lim="800000"/>
            <a:headEnd/>
            <a:tailEnd/>
          </a:ln>
          <a:effectLst/>
        </p:spPr>
        <p:txBody>
          <a:bodyPr wrap="none" anchor="ctr"/>
          <a:lstStyle/>
          <a:p>
            <a:pPr algn="ctr" eaLnBrk="1" hangingPunct="1"/>
            <a:endParaRPr kumimoji="1" lang="es-ES" sz="2400">
              <a:latin typeface="Tahoma" pitchFamily="34" charset="0"/>
            </a:endParaRPr>
          </a:p>
        </p:txBody>
      </p:sp>
      <p:sp>
        <p:nvSpPr>
          <p:cNvPr id="182276" name="Rectangle 4"/>
          <p:cNvSpPr>
            <a:spLocks noChangeArrowheads="1"/>
          </p:cNvSpPr>
          <p:nvPr/>
        </p:nvSpPr>
        <p:spPr bwMode="ltGray">
          <a:xfrm>
            <a:off x="541338" y="1520825"/>
            <a:ext cx="422275" cy="474663"/>
          </a:xfrm>
          <a:prstGeom prst="rect">
            <a:avLst/>
          </a:prstGeom>
          <a:solidFill>
            <a:schemeClr val="folHlink"/>
          </a:solidFill>
          <a:ln w="9525">
            <a:noFill/>
            <a:miter lim="800000"/>
            <a:headEnd/>
            <a:tailEnd/>
          </a:ln>
          <a:effectLst/>
        </p:spPr>
        <p:txBody>
          <a:bodyPr wrap="none" anchor="ctr"/>
          <a:lstStyle/>
          <a:p>
            <a:pPr algn="ctr" eaLnBrk="1" hangingPunct="1"/>
            <a:endParaRPr kumimoji="1" lang="es-ES" sz="2400">
              <a:latin typeface="Tahoma" pitchFamily="34" charset="0"/>
            </a:endParaRPr>
          </a:p>
        </p:txBody>
      </p:sp>
      <p:sp>
        <p:nvSpPr>
          <p:cNvPr id="182277" name="Rectangle 5"/>
          <p:cNvSpPr>
            <a:spLocks noChangeArrowheads="1"/>
          </p:cNvSpPr>
          <p:nvPr/>
        </p:nvSpPr>
        <p:spPr bwMode="ltGray">
          <a:xfrm>
            <a:off x="911225" y="1520825"/>
            <a:ext cx="368300" cy="474663"/>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pPr algn="ctr" eaLnBrk="1" hangingPunct="1"/>
            <a:endParaRPr kumimoji="1" lang="es-ES" sz="2400">
              <a:latin typeface="Tahoma" pitchFamily="34" charset="0"/>
            </a:endParaRPr>
          </a:p>
        </p:txBody>
      </p:sp>
      <p:sp>
        <p:nvSpPr>
          <p:cNvPr id="182278" name="Rectangle 6"/>
          <p:cNvSpPr>
            <a:spLocks noChangeArrowheads="1"/>
          </p:cNvSpPr>
          <p:nvPr/>
        </p:nvSpPr>
        <p:spPr bwMode="ltGray">
          <a:xfrm>
            <a:off x="127000" y="1447800"/>
            <a:ext cx="560388" cy="422275"/>
          </a:xfrm>
          <a:prstGeom prst="rect">
            <a:avLst/>
          </a:prstGeom>
          <a:gradFill rotWithShape="0">
            <a:gsLst>
              <a:gs pos="0">
                <a:schemeClr val="bg1"/>
              </a:gs>
              <a:gs pos="100000">
                <a:schemeClr val="hlink"/>
              </a:gs>
            </a:gsLst>
            <a:lin ang="18900000" scaled="1"/>
          </a:gradFill>
          <a:ln w="9525">
            <a:noFill/>
            <a:miter lim="800000"/>
            <a:headEnd/>
            <a:tailEnd/>
          </a:ln>
          <a:effectLst/>
        </p:spPr>
        <p:txBody>
          <a:bodyPr wrap="none" anchor="ctr"/>
          <a:lstStyle/>
          <a:p>
            <a:pPr algn="ctr" eaLnBrk="1" hangingPunct="1"/>
            <a:endParaRPr kumimoji="1" lang="es-ES" sz="2400">
              <a:latin typeface="Tahoma" pitchFamily="34" charset="0"/>
            </a:endParaRPr>
          </a:p>
        </p:txBody>
      </p:sp>
      <p:sp>
        <p:nvSpPr>
          <p:cNvPr id="182279" name="Rectangle 7"/>
          <p:cNvSpPr>
            <a:spLocks noChangeArrowheads="1"/>
          </p:cNvSpPr>
          <p:nvPr/>
        </p:nvSpPr>
        <p:spPr bwMode="gray">
          <a:xfrm>
            <a:off x="762000" y="990600"/>
            <a:ext cx="31750" cy="1052513"/>
          </a:xfrm>
          <a:prstGeom prst="rect">
            <a:avLst/>
          </a:prstGeom>
          <a:solidFill>
            <a:schemeClr val="bg2"/>
          </a:solidFill>
          <a:ln w="9525">
            <a:noFill/>
            <a:miter lim="800000"/>
            <a:headEnd/>
            <a:tailEnd/>
          </a:ln>
          <a:effectLst/>
        </p:spPr>
        <p:txBody>
          <a:bodyPr wrap="none" anchor="ctr"/>
          <a:lstStyle/>
          <a:p>
            <a:pPr algn="ctr" eaLnBrk="1" hangingPunct="1"/>
            <a:endParaRPr kumimoji="1" lang="es-ES" sz="2400">
              <a:latin typeface="Tahoma" pitchFamily="34" charset="0"/>
            </a:endParaRPr>
          </a:p>
        </p:txBody>
      </p:sp>
      <p:sp>
        <p:nvSpPr>
          <p:cNvPr id="182280" name="Rectangle 8"/>
          <p:cNvSpPr>
            <a:spLocks noChangeArrowheads="1"/>
          </p:cNvSpPr>
          <p:nvPr/>
        </p:nvSpPr>
        <p:spPr bwMode="gray">
          <a:xfrm>
            <a:off x="442913" y="1781175"/>
            <a:ext cx="8226425" cy="31750"/>
          </a:xfrm>
          <a:prstGeom prst="rect">
            <a:avLst/>
          </a:prstGeom>
          <a:gradFill rotWithShape="0">
            <a:gsLst>
              <a:gs pos="0">
                <a:schemeClr val="bg2"/>
              </a:gs>
              <a:gs pos="100000">
                <a:schemeClr val="bg1"/>
              </a:gs>
            </a:gsLst>
            <a:lin ang="0" scaled="1"/>
          </a:gradFill>
          <a:ln w="9525">
            <a:noFill/>
            <a:miter lim="800000"/>
            <a:headEnd/>
            <a:tailEnd/>
          </a:ln>
          <a:effectLst/>
        </p:spPr>
        <p:txBody>
          <a:bodyPr wrap="none" anchor="ctr"/>
          <a:lstStyle/>
          <a:p>
            <a:pPr algn="ctr" eaLnBrk="1" hangingPunct="1"/>
            <a:endParaRPr kumimoji="1" lang="es-ES" sz="2400">
              <a:latin typeface="Tahoma" pitchFamily="34" charset="0"/>
            </a:endParaRPr>
          </a:p>
        </p:txBody>
      </p:sp>
      <p:sp>
        <p:nvSpPr>
          <p:cNvPr id="182281" name="Rectangle 9"/>
          <p:cNvSpPr>
            <a:spLocks noGrp="1" noChangeArrowheads="1"/>
          </p:cNvSpPr>
          <p:nvPr>
            <p:ph type="title"/>
          </p:nvPr>
        </p:nvSpPr>
        <p:spPr bwMode="auto">
          <a:xfrm>
            <a:off x="1150938" y="617538"/>
            <a:ext cx="7793037" cy="1143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s-ES"/>
              <a:t>Haga clic para modificar el estilo de título del patrón</a:t>
            </a:r>
          </a:p>
        </p:txBody>
      </p:sp>
      <p:sp>
        <p:nvSpPr>
          <p:cNvPr id="182282" name="Rectangle 10"/>
          <p:cNvSpPr>
            <a:spLocks noGrp="1" noChangeArrowheads="1"/>
          </p:cNvSpPr>
          <p:nvPr>
            <p:ph type="body" idx="1"/>
          </p:nvPr>
        </p:nvSpPr>
        <p:spPr bwMode="auto">
          <a:xfrm>
            <a:off x="1182688" y="2017713"/>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82283" name="Rectangle 11"/>
          <p:cNvSpPr>
            <a:spLocks noGrp="1" noChangeArrowheads="1"/>
          </p:cNvSpPr>
          <p:nvPr>
            <p:ph type="dt" sz="half" idx="2"/>
          </p:nvPr>
        </p:nvSpPr>
        <p:spPr bwMode="auto">
          <a:xfrm>
            <a:off x="9144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400">
                <a:latin typeface="+mn-lt"/>
              </a:defRPr>
            </a:lvl1pPr>
          </a:lstStyle>
          <a:p>
            <a:endParaRPr lang="es-ES"/>
          </a:p>
        </p:txBody>
      </p:sp>
      <p:sp>
        <p:nvSpPr>
          <p:cNvPr id="182284" name="Rectangle 12"/>
          <p:cNvSpPr>
            <a:spLocks noGrp="1" noChangeArrowheads="1"/>
          </p:cNvSpPr>
          <p:nvPr>
            <p:ph type="ftr" sz="quarter" idx="3"/>
          </p:nvPr>
        </p:nvSpPr>
        <p:spPr bwMode="auto">
          <a:xfrm>
            <a:off x="3352800" y="63246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hangingPunct="1">
              <a:defRPr sz="1400">
                <a:latin typeface="+mn-lt"/>
              </a:defRPr>
            </a:lvl1pPr>
          </a:lstStyle>
          <a:p>
            <a:endParaRPr lang="es-ES"/>
          </a:p>
        </p:txBody>
      </p:sp>
      <p:sp>
        <p:nvSpPr>
          <p:cNvPr id="182285" name="Rectangle 13"/>
          <p:cNvSpPr>
            <a:spLocks noGrp="1" noChangeArrowheads="1"/>
          </p:cNvSpPr>
          <p:nvPr>
            <p:ph type="sldNum" sz="quarter" idx="4"/>
          </p:nvPr>
        </p:nvSpPr>
        <p:spPr bwMode="auto">
          <a:xfrm>
            <a:off x="6781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400">
                <a:latin typeface="+mn-lt"/>
              </a:defRPr>
            </a:lvl1pPr>
          </a:lstStyle>
          <a:p>
            <a:fld id="{8AA10444-115E-4E0C-B6C2-6487666C189D}" type="slidenum">
              <a:rPr lang="es-ES"/>
              <a:pPr/>
              <a:t>‹Nº›</a:t>
            </a:fld>
            <a:endParaRPr lang="es-E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rtl="0" fontAlgn="base">
        <a:spcBef>
          <a:spcPct val="0"/>
        </a:spcBef>
        <a:spcAft>
          <a:spcPct val="0"/>
        </a:spcAft>
        <a:defRPr sz="4400">
          <a:solidFill>
            <a:schemeClr val="tx2"/>
          </a:solidFill>
          <a:latin typeface="+mj-lt"/>
          <a:ea typeface="+mj-ea"/>
          <a:cs typeface="+mj-cs"/>
        </a:defRPr>
      </a:lvl1pPr>
      <a:lvl2pPr algn="l" rtl="0" fontAlgn="base">
        <a:spcBef>
          <a:spcPct val="0"/>
        </a:spcBef>
        <a:spcAft>
          <a:spcPct val="0"/>
        </a:spcAft>
        <a:defRPr sz="4400">
          <a:solidFill>
            <a:schemeClr val="tx2"/>
          </a:solidFill>
          <a:latin typeface="Tahoma" pitchFamily="34" charset="0"/>
        </a:defRPr>
      </a:lvl2pPr>
      <a:lvl3pPr algn="l" rtl="0" fontAlgn="base">
        <a:spcBef>
          <a:spcPct val="0"/>
        </a:spcBef>
        <a:spcAft>
          <a:spcPct val="0"/>
        </a:spcAft>
        <a:defRPr sz="4400">
          <a:solidFill>
            <a:schemeClr val="tx2"/>
          </a:solidFill>
          <a:latin typeface="Tahoma" pitchFamily="34" charset="0"/>
        </a:defRPr>
      </a:lvl3pPr>
      <a:lvl4pPr algn="l" rtl="0" fontAlgn="base">
        <a:spcBef>
          <a:spcPct val="0"/>
        </a:spcBef>
        <a:spcAft>
          <a:spcPct val="0"/>
        </a:spcAft>
        <a:defRPr sz="4400">
          <a:solidFill>
            <a:schemeClr val="tx2"/>
          </a:solidFill>
          <a:latin typeface="Tahoma" pitchFamily="34" charset="0"/>
        </a:defRPr>
      </a:lvl4pPr>
      <a:lvl5pPr algn="l" rtl="0" fontAlgn="base">
        <a:spcBef>
          <a:spcPct val="0"/>
        </a:spcBef>
        <a:spcAft>
          <a:spcPct val="0"/>
        </a:spcAft>
        <a:defRPr sz="4400">
          <a:solidFill>
            <a:schemeClr val="tx2"/>
          </a:solidFill>
          <a:latin typeface="Tahoma" pitchFamily="34" charset="0"/>
        </a:defRPr>
      </a:lvl5pPr>
      <a:lvl6pPr marL="457200" algn="l" rtl="0" fontAlgn="base">
        <a:spcBef>
          <a:spcPct val="0"/>
        </a:spcBef>
        <a:spcAft>
          <a:spcPct val="0"/>
        </a:spcAft>
        <a:defRPr sz="4400">
          <a:solidFill>
            <a:schemeClr val="tx2"/>
          </a:solidFill>
          <a:latin typeface="Tahoma" pitchFamily="34" charset="0"/>
        </a:defRPr>
      </a:lvl6pPr>
      <a:lvl7pPr marL="914400" algn="l" rtl="0" fontAlgn="base">
        <a:spcBef>
          <a:spcPct val="0"/>
        </a:spcBef>
        <a:spcAft>
          <a:spcPct val="0"/>
        </a:spcAft>
        <a:defRPr sz="4400">
          <a:solidFill>
            <a:schemeClr val="tx2"/>
          </a:solidFill>
          <a:latin typeface="Tahoma" pitchFamily="34" charset="0"/>
        </a:defRPr>
      </a:lvl7pPr>
      <a:lvl8pPr marL="1371600" algn="l" rtl="0" fontAlgn="base">
        <a:spcBef>
          <a:spcPct val="0"/>
        </a:spcBef>
        <a:spcAft>
          <a:spcPct val="0"/>
        </a:spcAft>
        <a:defRPr sz="4400">
          <a:solidFill>
            <a:schemeClr val="tx2"/>
          </a:solidFill>
          <a:latin typeface="Tahoma" pitchFamily="34" charset="0"/>
        </a:defRPr>
      </a:lvl8pPr>
      <a:lvl9pPr marL="1828800" algn="l" rtl="0" fontAlgn="base">
        <a:spcBef>
          <a:spcPct val="0"/>
        </a:spcBef>
        <a:spcAft>
          <a:spcPct val="0"/>
        </a:spcAft>
        <a:defRPr sz="4400">
          <a:solidFill>
            <a:schemeClr val="tx2"/>
          </a:solidFill>
          <a:latin typeface="Tahoma" pitchFamily="34" charset="0"/>
        </a:defRPr>
      </a:lvl9pPr>
    </p:titleStyle>
    <p:bodyStyle>
      <a:lvl1pPr marL="342900" indent="-342900" algn="l" rtl="0" fontAlgn="base">
        <a:spcBef>
          <a:spcPct val="20000"/>
        </a:spcBef>
        <a:spcAft>
          <a:spcPct val="0"/>
        </a:spcAft>
        <a:buClr>
          <a:schemeClr val="folHlink"/>
        </a:buClr>
        <a:buSzPct val="60000"/>
        <a:buFont typeface="Wingdings" pitchFamily="2" charset="2"/>
        <a:buChar char="n"/>
        <a:defRPr sz="32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8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4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20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9.wmf"/><Relationship Id="rId7" Type="http://schemas.openxmlformats.org/officeDocument/2006/relationships/image" Target="../media/image13.wmf"/><Relationship Id="rId2" Type="http://schemas.openxmlformats.org/officeDocument/2006/relationships/image" Target="../media/image8.wmf"/><Relationship Id="rId1" Type="http://schemas.openxmlformats.org/officeDocument/2006/relationships/slideLayout" Target="../slideLayouts/slideLayout6.xml"/><Relationship Id="rId6" Type="http://schemas.openxmlformats.org/officeDocument/2006/relationships/image" Target="../media/image12.wmf"/><Relationship Id="rId11" Type="http://schemas.openxmlformats.org/officeDocument/2006/relationships/image" Target="../media/image17.wmf"/><Relationship Id="rId5" Type="http://schemas.openxmlformats.org/officeDocument/2006/relationships/image" Target="../media/image11.wmf"/><Relationship Id="rId10" Type="http://schemas.openxmlformats.org/officeDocument/2006/relationships/image" Target="../media/image16.wmf"/><Relationship Id="rId4" Type="http://schemas.openxmlformats.org/officeDocument/2006/relationships/image" Target="../media/image10.wmf"/><Relationship Id="rId9" Type="http://schemas.openxmlformats.org/officeDocument/2006/relationships/image" Target="../media/image15.wmf"/></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1219200" y="3657600"/>
            <a:ext cx="6858000" cy="1143000"/>
          </a:xfrm>
        </p:spPr>
        <p:txBody>
          <a:bodyPr/>
          <a:lstStyle/>
          <a:p>
            <a:pPr algn="ctr"/>
            <a:r>
              <a:rPr lang="es-PR" sz="6600" dirty="0">
                <a:solidFill>
                  <a:schemeClr val="accent5">
                    <a:lumMod val="50000"/>
                  </a:schemeClr>
                </a:solidFill>
                <a:effectLst>
                  <a:outerShdw blurRad="38100" dist="38100" dir="2700000" algn="tl">
                    <a:srgbClr val="000000"/>
                  </a:outerShdw>
                </a:effectLst>
                <a:latin typeface="Showcard Gothic" panose="04020904020102020604" pitchFamily="82" charset="0"/>
              </a:rPr>
              <a:t>COMUNICACIÓN </a:t>
            </a:r>
            <a:br>
              <a:rPr lang="es-PR" sz="6600" dirty="0">
                <a:solidFill>
                  <a:schemeClr val="accent5">
                    <a:lumMod val="50000"/>
                  </a:schemeClr>
                </a:solidFill>
                <a:effectLst>
                  <a:outerShdw blurRad="38100" dist="38100" dir="2700000" algn="tl">
                    <a:srgbClr val="000000"/>
                  </a:outerShdw>
                </a:effectLst>
                <a:latin typeface="Showcard Gothic" panose="04020904020102020604" pitchFamily="82" charset="0"/>
              </a:rPr>
            </a:br>
            <a:br>
              <a:rPr lang="es-PR" sz="6600" dirty="0">
                <a:solidFill>
                  <a:schemeClr val="accent5">
                    <a:lumMod val="50000"/>
                  </a:schemeClr>
                </a:solidFill>
                <a:effectLst>
                  <a:outerShdw blurRad="38100" dist="38100" dir="2700000" algn="tl">
                    <a:srgbClr val="000000"/>
                  </a:outerShdw>
                </a:effectLst>
                <a:latin typeface="Showcard Gothic" panose="04020904020102020604" pitchFamily="82" charset="0"/>
              </a:rPr>
            </a:br>
            <a:r>
              <a:rPr lang="es-PR" sz="6600" dirty="0">
                <a:solidFill>
                  <a:schemeClr val="accent5">
                    <a:lumMod val="50000"/>
                  </a:schemeClr>
                </a:solidFill>
                <a:effectLst>
                  <a:outerShdw blurRad="38100" dist="38100" dir="2700000" algn="tl">
                    <a:srgbClr val="000000"/>
                  </a:outerShdw>
                </a:effectLst>
                <a:latin typeface="Showcard Gothic" panose="04020904020102020604" pitchFamily="82" charset="0"/>
              </a:rPr>
              <a:t>ASERTIVA</a:t>
            </a:r>
            <a:endParaRPr lang="es-ES" sz="6600" dirty="0">
              <a:solidFill>
                <a:schemeClr val="accent5">
                  <a:lumMod val="50000"/>
                </a:schemeClr>
              </a:solidFill>
              <a:effectLst>
                <a:outerShdw blurRad="38100" dist="38100" dir="2700000" algn="tl">
                  <a:srgbClr val="000000"/>
                </a:outerShdw>
              </a:effectLst>
              <a:latin typeface="Showcard Gothic" panose="04020904020102020604" pitchFamily="8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3027363" y="76200"/>
            <a:ext cx="7793037" cy="1143000"/>
          </a:xfrm>
        </p:spPr>
        <p:txBody>
          <a:bodyPr/>
          <a:lstStyle/>
          <a:p>
            <a:r>
              <a:rPr lang="es-PR" sz="3200" b="1" dirty="0">
                <a:latin typeface="+mn-lt"/>
              </a:rPr>
              <a:t>RESPUESTAS</a:t>
            </a:r>
            <a:endParaRPr lang="es-ES" sz="3200" b="1" dirty="0">
              <a:latin typeface="+mn-lt"/>
            </a:endParaRPr>
          </a:p>
        </p:txBody>
      </p:sp>
      <p:sp>
        <p:nvSpPr>
          <p:cNvPr id="97283" name="Rectangle 3"/>
          <p:cNvSpPr>
            <a:spLocks noGrp="1" noChangeArrowheads="1"/>
          </p:cNvSpPr>
          <p:nvPr>
            <p:ph type="body" idx="1"/>
          </p:nvPr>
        </p:nvSpPr>
        <p:spPr>
          <a:xfrm>
            <a:off x="1219200" y="2819400"/>
            <a:ext cx="6705600" cy="2708275"/>
          </a:xfrm>
        </p:spPr>
        <p:txBody>
          <a:bodyPr/>
          <a:lstStyle/>
          <a:p>
            <a:pPr algn="just"/>
            <a:r>
              <a:rPr lang="es-PR" dirty="0"/>
              <a:t>¿Qué haces y dices cuando te encuentras en una situación tensa como las anteriores?</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1655763" y="76200"/>
            <a:ext cx="7793037" cy="1143000"/>
          </a:xfrm>
        </p:spPr>
        <p:txBody>
          <a:bodyPr/>
          <a:lstStyle/>
          <a:p>
            <a:r>
              <a:rPr lang="es-PR" sz="3200" b="1" dirty="0">
                <a:solidFill>
                  <a:schemeClr val="accent1">
                    <a:lumMod val="75000"/>
                  </a:schemeClr>
                </a:solidFill>
                <a:latin typeface="+mn-lt"/>
              </a:rPr>
              <a:t>CLASIFICACIÓN DE RESPUESTAS</a:t>
            </a:r>
            <a:endParaRPr lang="es-ES" sz="3200" b="1" dirty="0">
              <a:solidFill>
                <a:schemeClr val="accent1">
                  <a:lumMod val="75000"/>
                </a:schemeClr>
              </a:solidFill>
              <a:latin typeface="+mn-lt"/>
            </a:endParaRPr>
          </a:p>
        </p:txBody>
      </p:sp>
      <p:sp>
        <p:nvSpPr>
          <p:cNvPr id="101379" name="Rectangle 3"/>
          <p:cNvSpPr>
            <a:spLocks noGrp="1" noChangeArrowheads="1"/>
          </p:cNvSpPr>
          <p:nvPr>
            <p:ph type="body" idx="1"/>
          </p:nvPr>
        </p:nvSpPr>
        <p:spPr>
          <a:xfrm>
            <a:off x="1676400" y="2514600"/>
            <a:ext cx="7772400" cy="2819400"/>
          </a:xfrm>
        </p:spPr>
        <p:txBody>
          <a:bodyPr/>
          <a:lstStyle/>
          <a:p>
            <a:r>
              <a:rPr lang="es-PR" sz="2800" dirty="0"/>
              <a:t>Comunicación PASIVA o SUMISA</a:t>
            </a:r>
          </a:p>
          <a:p>
            <a:endParaRPr lang="es-PR" sz="2800" dirty="0"/>
          </a:p>
          <a:p>
            <a:r>
              <a:rPr lang="es-PR" sz="2800" dirty="0"/>
              <a:t>Comunicación AGRESIVA</a:t>
            </a:r>
          </a:p>
          <a:p>
            <a:endParaRPr lang="es-PR" sz="2800" dirty="0"/>
          </a:p>
          <a:p>
            <a:r>
              <a:rPr lang="es-PR" sz="2800" dirty="0"/>
              <a:t>Comunicación ASERTIVA</a:t>
            </a: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1427163" y="152400"/>
            <a:ext cx="7793037" cy="1143000"/>
          </a:xfrm>
        </p:spPr>
        <p:txBody>
          <a:bodyPr/>
          <a:lstStyle/>
          <a:p>
            <a:r>
              <a:rPr lang="es-PR" sz="3200" b="1" dirty="0">
                <a:solidFill>
                  <a:schemeClr val="accent2">
                    <a:lumMod val="50000"/>
                  </a:schemeClr>
                </a:solidFill>
              </a:rPr>
              <a:t>COMUNICACIÓN PASIVA/SUMISA</a:t>
            </a:r>
          </a:p>
        </p:txBody>
      </p:sp>
      <p:sp>
        <p:nvSpPr>
          <p:cNvPr id="102403" name="Rectangle 3"/>
          <p:cNvSpPr>
            <a:spLocks noGrp="1" noChangeArrowheads="1"/>
          </p:cNvSpPr>
          <p:nvPr>
            <p:ph type="body" idx="1"/>
          </p:nvPr>
        </p:nvSpPr>
        <p:spPr>
          <a:xfrm>
            <a:off x="1143000" y="1981200"/>
            <a:ext cx="7010400" cy="4114800"/>
          </a:xfrm>
        </p:spPr>
        <p:txBody>
          <a:bodyPr/>
          <a:lstStyle/>
          <a:p>
            <a:r>
              <a:rPr lang="es-PR" sz="2800" dirty="0"/>
              <a:t>Expresión inefectiva de pensamientos, sentimientos y creencias, permitiendo que otros violen nuestros derechos.</a:t>
            </a:r>
          </a:p>
          <a:p>
            <a:r>
              <a:rPr lang="es-PR" sz="2800" dirty="0">
                <a:solidFill>
                  <a:schemeClr val="hlink"/>
                </a:solidFill>
              </a:rPr>
              <a:t>Autoestima: </a:t>
            </a:r>
          </a:p>
          <a:p>
            <a:pPr>
              <a:buFont typeface="Wingdings" pitchFamily="2" charset="2"/>
              <a:buNone/>
            </a:pPr>
            <a:r>
              <a:rPr lang="es-PR" sz="2800" dirty="0">
                <a:solidFill>
                  <a:schemeClr val="hlink"/>
                </a:solidFill>
              </a:rPr>
              <a:t>   Me siento inferior a otros,</a:t>
            </a:r>
          </a:p>
          <a:p>
            <a:pPr>
              <a:buFont typeface="Wingdings" pitchFamily="2" charset="2"/>
              <a:buNone/>
            </a:pPr>
            <a:r>
              <a:rPr lang="es-PR" sz="2800" dirty="0">
                <a:solidFill>
                  <a:schemeClr val="hlink"/>
                </a:solidFill>
              </a:rPr>
              <a:t>   mis derechos no cuentan</a:t>
            </a:r>
          </a:p>
          <a:p>
            <a:r>
              <a:rPr lang="es-PR" sz="2800" dirty="0"/>
              <a:t>Conducta de huida o </a:t>
            </a:r>
          </a:p>
          <a:p>
            <a:pPr>
              <a:buFont typeface="Wingdings" pitchFamily="2" charset="2"/>
              <a:buNone/>
            </a:pPr>
            <a:r>
              <a:rPr lang="es-PR" sz="2800" dirty="0"/>
              <a:t>   permisiva</a:t>
            </a:r>
          </a:p>
          <a:p>
            <a:endParaRPr lang="es-ES" sz="2800" dirty="0"/>
          </a:p>
        </p:txBody>
      </p:sp>
      <p:pic>
        <p:nvPicPr>
          <p:cNvPr id="102404" name="Picture 4" descr="PE01677_"/>
          <p:cNvPicPr>
            <a:picLocks noChangeAspect="1" noChangeArrowheads="1"/>
          </p:cNvPicPr>
          <p:nvPr/>
        </p:nvPicPr>
        <p:blipFill>
          <a:blip r:embed="rId3" cstate="print"/>
          <a:srcRect/>
          <a:stretch>
            <a:fillRect/>
          </a:stretch>
        </p:blipFill>
        <p:spPr bwMode="auto">
          <a:xfrm>
            <a:off x="6324600" y="4321175"/>
            <a:ext cx="2819400" cy="2384425"/>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1884363" y="228600"/>
            <a:ext cx="7793037" cy="1143000"/>
          </a:xfrm>
        </p:spPr>
        <p:txBody>
          <a:bodyPr/>
          <a:lstStyle/>
          <a:p>
            <a:r>
              <a:rPr lang="es-PR" sz="3200" b="1" dirty="0">
                <a:solidFill>
                  <a:schemeClr val="accent2">
                    <a:lumMod val="50000"/>
                  </a:schemeClr>
                </a:solidFill>
              </a:rPr>
              <a:t>COMUNICACIÓN AGRESIVA</a:t>
            </a:r>
          </a:p>
        </p:txBody>
      </p:sp>
      <p:sp>
        <p:nvSpPr>
          <p:cNvPr id="103427" name="Rectangle 3"/>
          <p:cNvSpPr>
            <a:spLocks noGrp="1" noChangeArrowheads="1"/>
          </p:cNvSpPr>
          <p:nvPr>
            <p:ph type="body" idx="1"/>
          </p:nvPr>
        </p:nvSpPr>
        <p:spPr>
          <a:xfrm>
            <a:off x="1219200" y="2133600"/>
            <a:ext cx="6742113" cy="3736975"/>
          </a:xfrm>
        </p:spPr>
        <p:txBody>
          <a:bodyPr/>
          <a:lstStyle/>
          <a:p>
            <a:pPr>
              <a:lnSpc>
                <a:spcPct val="80000"/>
              </a:lnSpc>
            </a:pPr>
            <a:r>
              <a:rPr lang="es-PR" sz="2800" dirty="0"/>
              <a:t>Expresión de pensamientos, sentimientos y creencias de forma hostil y dominante, violando los derechos de los demás.</a:t>
            </a:r>
          </a:p>
          <a:p>
            <a:pPr>
              <a:lnSpc>
                <a:spcPct val="80000"/>
              </a:lnSpc>
            </a:pPr>
            <a:r>
              <a:rPr lang="es-PR" sz="2800" dirty="0">
                <a:solidFill>
                  <a:schemeClr val="hlink"/>
                </a:solidFill>
              </a:rPr>
              <a:t>Autoestima: </a:t>
            </a:r>
          </a:p>
          <a:p>
            <a:pPr>
              <a:lnSpc>
                <a:spcPct val="80000"/>
              </a:lnSpc>
              <a:buFont typeface="Wingdings" pitchFamily="2" charset="2"/>
              <a:buNone/>
            </a:pPr>
            <a:r>
              <a:rPr lang="es-PR" sz="2800" dirty="0">
                <a:solidFill>
                  <a:schemeClr val="hlink"/>
                </a:solidFill>
              </a:rPr>
              <a:t>   Me siento superior </a:t>
            </a:r>
          </a:p>
          <a:p>
            <a:pPr>
              <a:lnSpc>
                <a:spcPct val="80000"/>
              </a:lnSpc>
              <a:buFont typeface="Wingdings" pitchFamily="2" charset="2"/>
              <a:buNone/>
            </a:pPr>
            <a:r>
              <a:rPr lang="es-PR" sz="2800" dirty="0">
                <a:solidFill>
                  <a:schemeClr val="hlink"/>
                </a:solidFill>
              </a:rPr>
              <a:t>   a otros e impongo</a:t>
            </a:r>
          </a:p>
          <a:p>
            <a:pPr>
              <a:lnSpc>
                <a:spcPct val="80000"/>
              </a:lnSpc>
              <a:buFont typeface="Wingdings" pitchFamily="2" charset="2"/>
              <a:buNone/>
            </a:pPr>
            <a:r>
              <a:rPr lang="es-PR" sz="2800" dirty="0">
                <a:solidFill>
                  <a:schemeClr val="hlink"/>
                </a:solidFill>
              </a:rPr>
              <a:t>   mis derechos, soy</a:t>
            </a:r>
          </a:p>
          <a:p>
            <a:pPr>
              <a:lnSpc>
                <a:spcPct val="80000"/>
              </a:lnSpc>
              <a:buFont typeface="Wingdings" pitchFamily="2" charset="2"/>
              <a:buNone/>
            </a:pPr>
            <a:r>
              <a:rPr lang="es-PR" sz="2800" dirty="0">
                <a:solidFill>
                  <a:schemeClr val="hlink"/>
                </a:solidFill>
              </a:rPr>
              <a:t>   más importante</a:t>
            </a:r>
          </a:p>
          <a:p>
            <a:pPr>
              <a:lnSpc>
                <a:spcPct val="80000"/>
              </a:lnSpc>
            </a:pPr>
            <a:r>
              <a:rPr lang="es-PR" sz="2800" dirty="0"/>
              <a:t>Conducta de combatir</a:t>
            </a:r>
            <a:endParaRPr lang="es-ES" sz="2800" dirty="0"/>
          </a:p>
        </p:txBody>
      </p:sp>
      <p:pic>
        <p:nvPicPr>
          <p:cNvPr id="103428" name="Picture 4" descr="PE01712_"/>
          <p:cNvPicPr>
            <a:picLocks noChangeAspect="1" noChangeArrowheads="1"/>
          </p:cNvPicPr>
          <p:nvPr/>
        </p:nvPicPr>
        <p:blipFill>
          <a:blip r:embed="rId3" cstate="print"/>
          <a:srcRect/>
          <a:stretch>
            <a:fillRect/>
          </a:stretch>
        </p:blipFill>
        <p:spPr bwMode="auto">
          <a:xfrm>
            <a:off x="5797550" y="3352800"/>
            <a:ext cx="3346450" cy="3429000"/>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a:xfrm>
            <a:off x="1808163" y="228600"/>
            <a:ext cx="7793037" cy="1143000"/>
          </a:xfrm>
        </p:spPr>
        <p:txBody>
          <a:bodyPr/>
          <a:lstStyle/>
          <a:p>
            <a:r>
              <a:rPr lang="es-PR" sz="3200" b="1" dirty="0">
                <a:solidFill>
                  <a:schemeClr val="accent2">
                    <a:lumMod val="50000"/>
                  </a:schemeClr>
                </a:solidFill>
              </a:rPr>
              <a:t>COMUNICACIÓN ASERTIVA</a:t>
            </a:r>
          </a:p>
        </p:txBody>
      </p:sp>
      <p:sp>
        <p:nvSpPr>
          <p:cNvPr id="104451" name="Rectangle 3"/>
          <p:cNvSpPr>
            <a:spLocks noGrp="1" noChangeArrowheads="1"/>
          </p:cNvSpPr>
          <p:nvPr>
            <p:ph type="body" idx="1"/>
          </p:nvPr>
        </p:nvSpPr>
        <p:spPr>
          <a:xfrm>
            <a:off x="1066800" y="2209800"/>
            <a:ext cx="6284912" cy="4114800"/>
          </a:xfrm>
        </p:spPr>
        <p:txBody>
          <a:bodyPr/>
          <a:lstStyle/>
          <a:p>
            <a:pPr>
              <a:lnSpc>
                <a:spcPct val="90000"/>
              </a:lnSpc>
            </a:pPr>
            <a:r>
              <a:rPr lang="es-PR" sz="2800" dirty="0"/>
              <a:t>Expresión de pensamientos, sentimientos y creencias en forma directa y apropiada, sin violar los derechos de los demás.</a:t>
            </a:r>
          </a:p>
          <a:p>
            <a:pPr>
              <a:lnSpc>
                <a:spcPct val="90000"/>
              </a:lnSpc>
            </a:pPr>
            <a:r>
              <a:rPr lang="es-PR" sz="2800" dirty="0">
                <a:solidFill>
                  <a:schemeClr val="hlink"/>
                </a:solidFill>
              </a:rPr>
              <a:t>Autoestima: </a:t>
            </a:r>
          </a:p>
          <a:p>
            <a:pPr>
              <a:lnSpc>
                <a:spcPct val="90000"/>
              </a:lnSpc>
              <a:buFont typeface="Wingdings" pitchFamily="2" charset="2"/>
              <a:buNone/>
            </a:pPr>
            <a:r>
              <a:rPr lang="es-PR" sz="2800" dirty="0">
                <a:solidFill>
                  <a:schemeClr val="hlink"/>
                </a:solidFill>
              </a:rPr>
              <a:t>   Me siento igual a otros,</a:t>
            </a:r>
          </a:p>
          <a:p>
            <a:pPr>
              <a:lnSpc>
                <a:spcPct val="90000"/>
              </a:lnSpc>
              <a:buFont typeface="Wingdings" pitchFamily="2" charset="2"/>
              <a:buNone/>
            </a:pPr>
            <a:r>
              <a:rPr lang="es-PR" sz="2800" dirty="0">
                <a:solidFill>
                  <a:schemeClr val="hlink"/>
                </a:solidFill>
              </a:rPr>
              <a:t>   todos somos importantes</a:t>
            </a:r>
          </a:p>
          <a:p>
            <a:pPr>
              <a:lnSpc>
                <a:spcPct val="90000"/>
              </a:lnSpc>
            </a:pPr>
            <a:r>
              <a:rPr lang="es-PR" sz="2800" dirty="0"/>
              <a:t>Conducta de cooperación y negociación</a:t>
            </a:r>
            <a:endParaRPr lang="es-ES" sz="2800" dirty="0"/>
          </a:p>
        </p:txBody>
      </p:sp>
      <p:pic>
        <p:nvPicPr>
          <p:cNvPr id="104452" name="Picture 4" descr="BD05761_"/>
          <p:cNvPicPr>
            <a:picLocks noChangeAspect="1" noChangeArrowheads="1"/>
          </p:cNvPicPr>
          <p:nvPr/>
        </p:nvPicPr>
        <p:blipFill>
          <a:blip r:embed="rId3" cstate="print"/>
          <a:srcRect/>
          <a:stretch>
            <a:fillRect/>
          </a:stretch>
        </p:blipFill>
        <p:spPr bwMode="auto">
          <a:xfrm>
            <a:off x="6824663" y="3783012"/>
            <a:ext cx="2166937" cy="2922588"/>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1884363" y="152400"/>
            <a:ext cx="7793037" cy="1143000"/>
          </a:xfrm>
        </p:spPr>
        <p:txBody>
          <a:bodyPr/>
          <a:lstStyle/>
          <a:p>
            <a:r>
              <a:rPr lang="es-PR" sz="3200" b="1" dirty="0">
                <a:solidFill>
                  <a:schemeClr val="accent2">
                    <a:lumMod val="50000"/>
                  </a:schemeClr>
                </a:solidFill>
              </a:rPr>
              <a:t>COMUNICACIÓN ASERTIVA</a:t>
            </a:r>
          </a:p>
        </p:txBody>
      </p:sp>
      <p:sp>
        <p:nvSpPr>
          <p:cNvPr id="168963" name="Rectangle 3"/>
          <p:cNvSpPr>
            <a:spLocks noGrp="1" noChangeArrowheads="1"/>
          </p:cNvSpPr>
          <p:nvPr>
            <p:ph type="body" idx="1"/>
          </p:nvPr>
        </p:nvSpPr>
        <p:spPr>
          <a:xfrm>
            <a:off x="1447800" y="2286000"/>
            <a:ext cx="6553200" cy="3429000"/>
          </a:xfrm>
        </p:spPr>
        <p:txBody>
          <a:bodyPr/>
          <a:lstStyle/>
          <a:p>
            <a:pPr marL="0" indent="0">
              <a:buNone/>
            </a:pPr>
            <a:r>
              <a:rPr lang="es-PR" dirty="0"/>
              <a:t>Fundamento: </a:t>
            </a:r>
            <a:r>
              <a:rPr lang="es-PR" dirty="0">
                <a:solidFill>
                  <a:schemeClr val="hlink"/>
                </a:solidFill>
              </a:rPr>
              <a:t>AUTOCONFIANZA</a:t>
            </a:r>
          </a:p>
          <a:p>
            <a:pPr lvl="1"/>
            <a:endParaRPr lang="es-PR" sz="3200" dirty="0"/>
          </a:p>
          <a:p>
            <a:pPr marL="1612900" lvl="1"/>
            <a:r>
              <a:rPr lang="es-PR" sz="3200" dirty="0"/>
              <a:t>Auto-conocimiento</a:t>
            </a:r>
          </a:p>
          <a:p>
            <a:pPr marL="1612900" lvl="1"/>
            <a:r>
              <a:rPr lang="es-PR" sz="3200" dirty="0"/>
              <a:t>Auto-aceptación</a:t>
            </a:r>
          </a:p>
          <a:p>
            <a:pPr marL="1612900" lvl="1"/>
            <a:r>
              <a:rPr lang="es-PR" sz="3200" dirty="0"/>
              <a:t>Auto-estima</a:t>
            </a:r>
            <a:endParaRPr lang="es-ES" sz="32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22" name="Rectangle 2"/>
          <p:cNvSpPr>
            <a:spLocks noGrp="1" noChangeArrowheads="1"/>
          </p:cNvSpPr>
          <p:nvPr>
            <p:ph type="title"/>
          </p:nvPr>
        </p:nvSpPr>
        <p:spPr>
          <a:xfrm>
            <a:off x="1676400" y="-228600"/>
            <a:ext cx="7793037" cy="1143000"/>
          </a:xfrm>
        </p:spPr>
        <p:txBody>
          <a:bodyPr/>
          <a:lstStyle/>
          <a:p>
            <a:r>
              <a:rPr lang="es-PR" sz="3200" b="1" dirty="0">
                <a:solidFill>
                  <a:schemeClr val="accent2">
                    <a:lumMod val="50000"/>
                  </a:schemeClr>
                </a:solidFill>
              </a:rPr>
              <a:t>COMUNICACIÓN ASERTIVA</a:t>
            </a:r>
          </a:p>
        </p:txBody>
      </p:sp>
      <p:sp>
        <p:nvSpPr>
          <p:cNvPr id="133123" name="Rectangle 3"/>
          <p:cNvSpPr>
            <a:spLocks noGrp="1" noChangeArrowheads="1"/>
          </p:cNvSpPr>
          <p:nvPr>
            <p:ph type="body" idx="1"/>
          </p:nvPr>
        </p:nvSpPr>
        <p:spPr>
          <a:xfrm>
            <a:off x="1981200" y="1447800"/>
            <a:ext cx="6553200" cy="4114800"/>
          </a:xfrm>
        </p:spPr>
        <p:txBody>
          <a:bodyPr/>
          <a:lstStyle/>
          <a:p>
            <a:pPr marL="0" indent="0">
              <a:lnSpc>
                <a:spcPct val="90000"/>
              </a:lnSpc>
              <a:buNone/>
            </a:pPr>
            <a:r>
              <a:rPr lang="es-PR" sz="2400" b="1" u="sng" dirty="0">
                <a:solidFill>
                  <a:srgbClr val="860000"/>
                </a:solidFill>
              </a:rPr>
              <a:t>EXPRESAR SENTIMIENTOS</a:t>
            </a:r>
          </a:p>
          <a:p>
            <a:pPr marL="539750" lvl="1">
              <a:lnSpc>
                <a:spcPct val="90000"/>
              </a:lnSpc>
            </a:pPr>
            <a:r>
              <a:rPr lang="es-PR" sz="2400" dirty="0"/>
              <a:t>Dar y recibir cumplidos</a:t>
            </a:r>
          </a:p>
          <a:p>
            <a:pPr marL="539750" lvl="1">
              <a:lnSpc>
                <a:spcPct val="90000"/>
              </a:lnSpc>
            </a:pPr>
            <a:r>
              <a:rPr lang="es-PR" sz="2400" dirty="0"/>
              <a:t>Hacer peticiones</a:t>
            </a:r>
          </a:p>
          <a:p>
            <a:pPr marL="539750" lvl="1">
              <a:lnSpc>
                <a:spcPct val="90000"/>
              </a:lnSpc>
            </a:pPr>
            <a:r>
              <a:rPr lang="es-PR" sz="2400" dirty="0"/>
              <a:t>Expresar amor y afecto</a:t>
            </a:r>
          </a:p>
          <a:p>
            <a:pPr marL="539750" lvl="1">
              <a:lnSpc>
                <a:spcPct val="90000"/>
              </a:lnSpc>
            </a:pPr>
            <a:r>
              <a:rPr lang="es-PR" sz="2400" dirty="0"/>
              <a:t>Iniciar y mantener conversaciones</a:t>
            </a:r>
          </a:p>
          <a:p>
            <a:pPr marL="539750" lvl="1">
              <a:lnSpc>
                <a:spcPct val="90000"/>
              </a:lnSpc>
            </a:pPr>
            <a:r>
              <a:rPr lang="es-PR" sz="2400" dirty="0"/>
              <a:t>Expresar coraje justificado y descontento</a:t>
            </a:r>
          </a:p>
          <a:p>
            <a:pPr marL="457200" lvl="1" indent="0">
              <a:lnSpc>
                <a:spcPct val="90000"/>
              </a:lnSpc>
              <a:buNone/>
            </a:pPr>
            <a:endParaRPr lang="es-PR" sz="2400" b="1" dirty="0"/>
          </a:p>
          <a:p>
            <a:pPr marL="0" indent="0">
              <a:lnSpc>
                <a:spcPct val="90000"/>
              </a:lnSpc>
              <a:buNone/>
            </a:pPr>
            <a:r>
              <a:rPr lang="es-PR" sz="2400" b="1" u="sng" dirty="0">
                <a:solidFill>
                  <a:srgbClr val="860000"/>
                </a:solidFill>
              </a:rPr>
              <a:t>AUTOAFIRMARSE</a:t>
            </a:r>
          </a:p>
          <a:p>
            <a:pPr marL="539750" lvl="1">
              <a:lnSpc>
                <a:spcPct val="90000"/>
              </a:lnSpc>
            </a:pPr>
            <a:r>
              <a:rPr lang="es-PR" sz="2400" dirty="0"/>
              <a:t>Expresar derechos legítimos</a:t>
            </a:r>
          </a:p>
          <a:p>
            <a:pPr marL="539750" lvl="1">
              <a:lnSpc>
                <a:spcPct val="90000"/>
              </a:lnSpc>
            </a:pPr>
            <a:r>
              <a:rPr lang="es-PR" sz="2400" dirty="0"/>
              <a:t>Decir “No”</a:t>
            </a:r>
          </a:p>
          <a:p>
            <a:pPr marL="539750" lvl="1">
              <a:lnSpc>
                <a:spcPct val="90000"/>
              </a:lnSpc>
            </a:pPr>
            <a:r>
              <a:rPr lang="es-PR" sz="2400" dirty="0"/>
              <a:t>Expresar opiniones personales</a:t>
            </a:r>
            <a:endParaRPr lang="es-ES" sz="24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2798763" y="76200"/>
            <a:ext cx="7793037" cy="1143000"/>
          </a:xfrm>
        </p:spPr>
        <p:txBody>
          <a:bodyPr/>
          <a:lstStyle/>
          <a:p>
            <a:r>
              <a:rPr lang="es-PR" sz="3200" b="1" dirty="0"/>
              <a:t>CONSECUENCIAS</a:t>
            </a:r>
            <a:endParaRPr lang="es-ES" sz="3200" b="1" dirty="0"/>
          </a:p>
        </p:txBody>
      </p:sp>
      <p:sp>
        <p:nvSpPr>
          <p:cNvPr id="129027" name="Rectangle 3"/>
          <p:cNvSpPr>
            <a:spLocks noGrp="1" noChangeArrowheads="1"/>
          </p:cNvSpPr>
          <p:nvPr>
            <p:ph type="body" sz="half" idx="1"/>
          </p:nvPr>
        </p:nvSpPr>
        <p:spPr>
          <a:xfrm>
            <a:off x="0" y="2209800"/>
            <a:ext cx="3124200" cy="4114800"/>
          </a:xfrm>
        </p:spPr>
        <p:txBody>
          <a:bodyPr/>
          <a:lstStyle/>
          <a:p>
            <a:pPr marL="0" indent="0">
              <a:lnSpc>
                <a:spcPct val="90000"/>
              </a:lnSpc>
              <a:buNone/>
            </a:pPr>
            <a:r>
              <a:rPr lang="es-PR" sz="2400" b="1" dirty="0">
                <a:solidFill>
                  <a:srgbClr val="860000"/>
                </a:solidFill>
              </a:rPr>
              <a:t>Respuestas pasivas/sumisas</a:t>
            </a:r>
          </a:p>
          <a:p>
            <a:pPr marL="452438" lvl="1">
              <a:lnSpc>
                <a:spcPct val="90000"/>
              </a:lnSpc>
            </a:pPr>
            <a:r>
              <a:rPr lang="es-PR" sz="2000" dirty="0"/>
              <a:t>Insatisfacción</a:t>
            </a:r>
          </a:p>
          <a:p>
            <a:pPr marL="452438" lvl="1">
              <a:lnSpc>
                <a:spcPct val="90000"/>
              </a:lnSpc>
            </a:pPr>
            <a:r>
              <a:rPr lang="es-PR" sz="2000" dirty="0"/>
              <a:t>Frustración</a:t>
            </a:r>
          </a:p>
          <a:p>
            <a:pPr marL="452438" lvl="1">
              <a:lnSpc>
                <a:spcPct val="90000"/>
              </a:lnSpc>
            </a:pPr>
            <a:r>
              <a:rPr lang="es-PR" sz="2000" dirty="0"/>
              <a:t>Culpabilidad</a:t>
            </a:r>
          </a:p>
          <a:p>
            <a:pPr marL="452438" lvl="1">
              <a:lnSpc>
                <a:spcPct val="90000"/>
              </a:lnSpc>
            </a:pPr>
            <a:r>
              <a:rPr lang="es-PR" sz="2000" dirty="0"/>
              <a:t>Coraje</a:t>
            </a:r>
          </a:p>
          <a:p>
            <a:pPr marL="452438" lvl="1">
              <a:lnSpc>
                <a:spcPct val="90000"/>
              </a:lnSpc>
            </a:pPr>
            <a:r>
              <a:rPr lang="es-PR" sz="2000" dirty="0"/>
              <a:t>Otros deciden</a:t>
            </a:r>
          </a:p>
          <a:p>
            <a:pPr marL="452438" lvl="1">
              <a:lnSpc>
                <a:spcPct val="90000"/>
              </a:lnSpc>
            </a:pPr>
            <a:r>
              <a:rPr lang="es-PR" sz="2000" dirty="0"/>
              <a:t>Baja autoestima</a:t>
            </a:r>
          </a:p>
          <a:p>
            <a:pPr lvl="1">
              <a:lnSpc>
                <a:spcPct val="90000"/>
              </a:lnSpc>
            </a:pPr>
            <a:endParaRPr lang="es-ES" sz="3600" b="1" dirty="0"/>
          </a:p>
        </p:txBody>
      </p:sp>
      <p:sp>
        <p:nvSpPr>
          <p:cNvPr id="129028" name="Rectangle 4"/>
          <p:cNvSpPr>
            <a:spLocks noGrp="1" noChangeArrowheads="1"/>
          </p:cNvSpPr>
          <p:nvPr>
            <p:ph type="body" sz="half" idx="2"/>
          </p:nvPr>
        </p:nvSpPr>
        <p:spPr>
          <a:xfrm>
            <a:off x="3048000" y="2133600"/>
            <a:ext cx="3048000" cy="4114800"/>
          </a:xfrm>
        </p:spPr>
        <p:txBody>
          <a:bodyPr/>
          <a:lstStyle/>
          <a:p>
            <a:pPr marL="0" indent="0">
              <a:buNone/>
            </a:pPr>
            <a:r>
              <a:rPr lang="es-PR" sz="2400" b="1" dirty="0">
                <a:solidFill>
                  <a:srgbClr val="860000"/>
                </a:solidFill>
              </a:rPr>
              <a:t>Respuestas agresivas</a:t>
            </a:r>
          </a:p>
          <a:p>
            <a:pPr marL="452438" lvl="1"/>
            <a:r>
              <a:rPr lang="es-PR" sz="2000" dirty="0"/>
              <a:t>Culpabilidad</a:t>
            </a:r>
          </a:p>
          <a:p>
            <a:pPr marL="452438" lvl="1"/>
            <a:r>
              <a:rPr lang="es-PR" sz="2000" dirty="0"/>
              <a:t>Humillación</a:t>
            </a:r>
          </a:p>
          <a:p>
            <a:pPr marL="452438" lvl="1"/>
            <a:r>
              <a:rPr lang="es-PR" sz="2000" dirty="0"/>
              <a:t>Violencia</a:t>
            </a:r>
          </a:p>
          <a:p>
            <a:pPr marL="452438" lvl="1"/>
            <a:r>
              <a:rPr lang="es-PR" sz="2000" dirty="0"/>
              <a:t>Pobres relaciones</a:t>
            </a:r>
          </a:p>
          <a:p>
            <a:pPr marL="452438" lvl="1"/>
            <a:r>
              <a:rPr lang="es-PR" sz="2000" dirty="0"/>
              <a:t>Amenaza</a:t>
            </a:r>
          </a:p>
          <a:p>
            <a:pPr marL="452438" lvl="1"/>
            <a:r>
              <a:rPr lang="es-PR" sz="2000" dirty="0"/>
              <a:t>Violación de derechos</a:t>
            </a:r>
            <a:endParaRPr lang="es-ES" sz="2000" dirty="0"/>
          </a:p>
        </p:txBody>
      </p:sp>
      <p:sp>
        <p:nvSpPr>
          <p:cNvPr id="5" name="Rectangle 3"/>
          <p:cNvSpPr txBox="1">
            <a:spLocks noChangeArrowheads="1"/>
          </p:cNvSpPr>
          <p:nvPr/>
        </p:nvSpPr>
        <p:spPr bwMode="auto">
          <a:xfrm>
            <a:off x="5791200" y="2133600"/>
            <a:ext cx="3276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folHlink"/>
              </a:buClr>
              <a:buSzPct val="60000"/>
              <a:buFont typeface="Wingdings" pitchFamily="2" charset="2"/>
              <a:buChar char="n"/>
              <a:defRPr sz="2800">
                <a:solidFill>
                  <a:schemeClr val="tx1"/>
                </a:solidFill>
                <a:latin typeface="+mn-lt"/>
                <a:ea typeface="+mn-ea"/>
                <a:cs typeface="+mn-cs"/>
              </a:defRPr>
            </a:lvl1pPr>
            <a:lvl2pPr marL="742950" indent="-285750" algn="l" rtl="0" fontAlgn="base">
              <a:spcBef>
                <a:spcPct val="20000"/>
              </a:spcBef>
              <a:spcAft>
                <a:spcPct val="0"/>
              </a:spcAft>
              <a:buClr>
                <a:schemeClr val="hlink"/>
              </a:buClr>
              <a:buSzPct val="55000"/>
              <a:buFont typeface="Wingdings" pitchFamily="2" charset="2"/>
              <a:buChar char="n"/>
              <a:defRPr sz="2400">
                <a:solidFill>
                  <a:schemeClr val="tx1"/>
                </a:solidFill>
                <a:latin typeface="+mn-lt"/>
              </a:defRPr>
            </a:lvl2pPr>
            <a:lvl3pPr marL="1143000" indent="-228600" algn="l" rtl="0" fontAlgn="base">
              <a:spcBef>
                <a:spcPct val="20000"/>
              </a:spcBef>
              <a:spcAft>
                <a:spcPct val="0"/>
              </a:spcAft>
              <a:buClr>
                <a:schemeClr val="folHlink"/>
              </a:buClr>
              <a:buSzPct val="50000"/>
              <a:buFont typeface="Wingdings" pitchFamily="2" charset="2"/>
              <a:buChar char="n"/>
              <a:defRPr sz="2000">
                <a:solidFill>
                  <a:schemeClr val="tx1"/>
                </a:solidFill>
                <a:latin typeface="+mn-lt"/>
              </a:defRPr>
            </a:lvl3pPr>
            <a:lvl4pPr marL="1600200" indent="-228600" algn="l" rtl="0" fontAlgn="base">
              <a:spcBef>
                <a:spcPct val="20000"/>
              </a:spcBef>
              <a:spcAft>
                <a:spcPct val="0"/>
              </a:spcAft>
              <a:buClr>
                <a:schemeClr val="accent2"/>
              </a:buClr>
              <a:buSzPct val="55000"/>
              <a:buFont typeface="Wingdings" pitchFamily="2" charset="2"/>
              <a:buChar char="n"/>
              <a:defRPr sz="1800">
                <a:solidFill>
                  <a:schemeClr val="tx1"/>
                </a:solidFill>
                <a:latin typeface="+mn-lt"/>
              </a:defRPr>
            </a:lvl4pPr>
            <a:lvl5pPr marL="20574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5pPr>
            <a:lvl6pPr marL="25146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1800">
                <a:solidFill>
                  <a:schemeClr val="tx1"/>
                </a:solidFill>
                <a:latin typeface="+mn-lt"/>
              </a:defRPr>
            </a:lvl9pPr>
          </a:lstStyle>
          <a:p>
            <a:pPr marL="0" indent="0" eaLnBrk="1" hangingPunct="1">
              <a:lnSpc>
                <a:spcPct val="90000"/>
              </a:lnSpc>
              <a:buNone/>
            </a:pPr>
            <a:r>
              <a:rPr lang="es-PR" sz="2400" b="1" kern="0" dirty="0">
                <a:solidFill>
                  <a:srgbClr val="860000"/>
                </a:solidFill>
              </a:rPr>
              <a:t>Respuestas  asertivas</a:t>
            </a:r>
          </a:p>
          <a:p>
            <a:pPr marL="452438" lvl="1" eaLnBrk="1" hangingPunct="1">
              <a:lnSpc>
                <a:spcPct val="90000"/>
              </a:lnSpc>
            </a:pPr>
            <a:r>
              <a:rPr lang="es-PR" sz="2000" kern="0" dirty="0"/>
              <a:t>Satisfacción propia</a:t>
            </a:r>
          </a:p>
          <a:p>
            <a:pPr marL="452438" lvl="1" eaLnBrk="1" hangingPunct="1">
              <a:lnSpc>
                <a:spcPct val="90000"/>
              </a:lnSpc>
            </a:pPr>
            <a:r>
              <a:rPr lang="es-PR" sz="2000" kern="0" dirty="0"/>
              <a:t>Mejora autoestima</a:t>
            </a:r>
          </a:p>
          <a:p>
            <a:pPr marL="452438" lvl="1" eaLnBrk="1" hangingPunct="1">
              <a:lnSpc>
                <a:spcPct val="90000"/>
              </a:lnSpc>
            </a:pPr>
            <a:r>
              <a:rPr lang="es-PR" sz="2000" kern="0" dirty="0"/>
              <a:t>Buenas relaciones</a:t>
            </a:r>
          </a:p>
          <a:p>
            <a:pPr marL="452438" lvl="1" eaLnBrk="1" hangingPunct="1">
              <a:lnSpc>
                <a:spcPct val="90000"/>
              </a:lnSpc>
            </a:pPr>
            <a:r>
              <a:rPr lang="es-PR" sz="2000" kern="0" dirty="0"/>
              <a:t>Aumenta la comprensión</a:t>
            </a:r>
          </a:p>
          <a:p>
            <a:pPr marL="452438" lvl="1" eaLnBrk="1" hangingPunct="1">
              <a:lnSpc>
                <a:spcPct val="90000"/>
              </a:lnSpc>
            </a:pPr>
            <a:r>
              <a:rPr lang="es-PR" sz="2000" kern="0" dirty="0"/>
              <a:t>Toma de decisiones propias</a:t>
            </a:r>
          </a:p>
          <a:p>
            <a:pPr marL="452438" lvl="1" eaLnBrk="1" hangingPunct="1">
              <a:lnSpc>
                <a:spcPct val="90000"/>
              </a:lnSpc>
            </a:pPr>
            <a:r>
              <a:rPr lang="es-PR" sz="2000" kern="0" dirty="0"/>
              <a:t>Pensamiento crítico</a:t>
            </a:r>
          </a:p>
          <a:p>
            <a:pPr marL="452438" lvl="1" eaLnBrk="1" hangingPunct="1">
              <a:lnSpc>
                <a:spcPct val="90000"/>
              </a:lnSpc>
            </a:pPr>
            <a:r>
              <a:rPr lang="es-PR" sz="2000" kern="0" dirty="0"/>
              <a:t>Saberse y sentirse en control y dominio de la situación</a:t>
            </a:r>
          </a:p>
          <a:p>
            <a:pPr lvl="1" eaLnBrk="1" hangingPunct="1">
              <a:lnSpc>
                <a:spcPct val="90000"/>
              </a:lnSpc>
            </a:pPr>
            <a:endParaRPr lang="es-ES" sz="3600" b="1" kern="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1579563" y="152400"/>
            <a:ext cx="7793037" cy="1143000"/>
          </a:xfrm>
        </p:spPr>
        <p:txBody>
          <a:bodyPr/>
          <a:lstStyle/>
          <a:p>
            <a:r>
              <a:rPr lang="es-PR" sz="3200" b="1" dirty="0"/>
              <a:t>VENTAJAS DE LA ASERTIVIDAD</a:t>
            </a:r>
          </a:p>
        </p:txBody>
      </p:sp>
      <p:sp>
        <p:nvSpPr>
          <p:cNvPr id="110595" name="Rectangle 3"/>
          <p:cNvSpPr>
            <a:spLocks noGrp="1" noChangeArrowheads="1"/>
          </p:cNvSpPr>
          <p:nvPr>
            <p:ph type="body" idx="1"/>
          </p:nvPr>
        </p:nvSpPr>
        <p:spPr>
          <a:xfrm>
            <a:off x="1524000" y="2133600"/>
            <a:ext cx="6781800" cy="4114800"/>
          </a:xfrm>
        </p:spPr>
        <p:txBody>
          <a:bodyPr/>
          <a:lstStyle/>
          <a:p>
            <a:pPr>
              <a:lnSpc>
                <a:spcPct val="150000"/>
              </a:lnSpc>
            </a:pPr>
            <a:r>
              <a:rPr lang="es-PR" sz="2800" dirty="0"/>
              <a:t>Salud mental</a:t>
            </a:r>
          </a:p>
          <a:p>
            <a:pPr>
              <a:lnSpc>
                <a:spcPct val="150000"/>
              </a:lnSpc>
            </a:pPr>
            <a:r>
              <a:rPr lang="es-PR" sz="2800" dirty="0"/>
              <a:t>Mejora la autoestima</a:t>
            </a:r>
          </a:p>
          <a:p>
            <a:pPr>
              <a:lnSpc>
                <a:spcPct val="150000"/>
              </a:lnSpc>
            </a:pPr>
            <a:r>
              <a:rPr lang="es-PR" sz="2800" dirty="0"/>
              <a:t>Reduce la ansiedad</a:t>
            </a:r>
          </a:p>
          <a:p>
            <a:pPr>
              <a:lnSpc>
                <a:spcPct val="150000"/>
              </a:lnSpc>
            </a:pPr>
            <a:r>
              <a:rPr lang="es-PR" sz="2800" dirty="0"/>
              <a:t>Ayuda en la relaciones interpersonales</a:t>
            </a:r>
          </a:p>
          <a:p>
            <a:pPr>
              <a:lnSpc>
                <a:spcPct val="150000"/>
              </a:lnSpc>
            </a:pPr>
            <a:r>
              <a:rPr lang="es-PR" sz="2800" dirty="0"/>
              <a:t>Aumenta la comprensión</a:t>
            </a:r>
            <a:endParaRPr lang="es-ES" sz="28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808163" y="76200"/>
            <a:ext cx="7793037" cy="1143000"/>
          </a:xfrm>
        </p:spPr>
        <p:txBody>
          <a:bodyPr/>
          <a:lstStyle/>
          <a:p>
            <a:r>
              <a:rPr lang="es-PR" sz="3200" b="1" dirty="0"/>
              <a:t>¿POR QUÉ ES TAN DIFÍCIL?</a:t>
            </a:r>
          </a:p>
        </p:txBody>
      </p:sp>
      <p:sp>
        <p:nvSpPr>
          <p:cNvPr id="111619" name="Rectangle 3"/>
          <p:cNvSpPr>
            <a:spLocks noGrp="1" noChangeArrowheads="1"/>
          </p:cNvSpPr>
          <p:nvPr>
            <p:ph type="body" idx="1"/>
          </p:nvPr>
        </p:nvSpPr>
        <p:spPr>
          <a:xfrm>
            <a:off x="838200" y="2359025"/>
            <a:ext cx="7964488" cy="3736975"/>
          </a:xfrm>
        </p:spPr>
        <p:txBody>
          <a:bodyPr/>
          <a:lstStyle/>
          <a:p>
            <a:pPr>
              <a:spcBef>
                <a:spcPts val="1200"/>
              </a:spcBef>
            </a:pPr>
            <a:r>
              <a:rPr lang="es-PR" sz="2800" dirty="0"/>
              <a:t>Uso del castigo cuando se expresa uno mismo</a:t>
            </a:r>
          </a:p>
          <a:p>
            <a:pPr>
              <a:spcBef>
                <a:spcPts val="1200"/>
              </a:spcBef>
            </a:pPr>
            <a:r>
              <a:rPr lang="es-PR" sz="2800" dirty="0"/>
              <a:t>Refuerzo a la conducta pasiva</a:t>
            </a:r>
          </a:p>
          <a:p>
            <a:pPr>
              <a:spcBef>
                <a:spcPts val="1200"/>
              </a:spcBef>
            </a:pPr>
            <a:r>
              <a:rPr lang="es-PR" sz="2800" dirty="0"/>
              <a:t>Modelaje de conducta pasiva o agresiva</a:t>
            </a:r>
          </a:p>
          <a:p>
            <a:pPr>
              <a:spcBef>
                <a:spcPts val="1200"/>
              </a:spcBef>
            </a:pPr>
            <a:r>
              <a:rPr lang="es-PR" sz="2800" dirty="0"/>
              <a:t>Ansiedad</a:t>
            </a:r>
          </a:p>
          <a:p>
            <a:pPr>
              <a:spcBef>
                <a:spcPts val="1200"/>
              </a:spcBef>
            </a:pPr>
            <a:r>
              <a:rPr lang="es-PR" sz="2800" dirty="0"/>
              <a:t>Creencias erróneas</a:t>
            </a: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3058" name="Object 2"/>
          <p:cNvGraphicFramePr>
            <a:graphicFrameLocks noChangeAspect="1"/>
          </p:cNvGraphicFramePr>
          <p:nvPr/>
        </p:nvGraphicFramePr>
        <p:xfrm>
          <a:off x="1833563" y="2133600"/>
          <a:ext cx="5476875" cy="4546600"/>
        </p:xfrm>
        <a:graphic>
          <a:graphicData uri="http://schemas.openxmlformats.org/presentationml/2006/ole">
            <mc:AlternateContent xmlns:mc="http://schemas.openxmlformats.org/markup-compatibility/2006">
              <mc:Choice xmlns:v="urn:schemas-microsoft-com:vml" Requires="v">
                <p:oleObj spid="_x0000_s173072" name="Clip" r:id="rId3" imgW="578160" imgH="587160" progId="MS_ClipArt_Gallery.5">
                  <p:embed/>
                </p:oleObj>
              </mc:Choice>
              <mc:Fallback>
                <p:oleObj name="Clip" r:id="rId3" imgW="578160" imgH="587160" progId="MS_ClipArt_Gallery.5">
                  <p:embed/>
                  <p:pic>
                    <p:nvPicPr>
                      <p:cNvPr id="0" name="Picture 2"/>
                      <p:cNvPicPr>
                        <a:picLocks noChangeAspect="1" noChangeArrowheads="1"/>
                      </p:cNvPicPr>
                      <p:nvPr/>
                    </p:nvPicPr>
                    <p:blipFill>
                      <a:blip r:embed="rId4">
                        <a:lum bright="70000" contrast="-70000"/>
                        <a:extLst>
                          <a:ext uri="{28A0092B-C50C-407E-A947-70E740481C1C}">
                            <a14:useLocalDpi xmlns:a14="http://schemas.microsoft.com/office/drawing/2010/main" val="0"/>
                          </a:ext>
                        </a:extLst>
                      </a:blip>
                      <a:srcRect/>
                      <a:stretch>
                        <a:fillRect/>
                      </a:stretch>
                    </p:blipFill>
                    <p:spPr bwMode="auto">
                      <a:xfrm>
                        <a:off x="1833563" y="2133600"/>
                        <a:ext cx="5476875" cy="45466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3059" name="Text Box 3"/>
          <p:cNvSpPr txBox="1">
            <a:spLocks noChangeArrowheads="1"/>
          </p:cNvSpPr>
          <p:nvPr/>
        </p:nvSpPr>
        <p:spPr bwMode="auto">
          <a:xfrm>
            <a:off x="914400" y="1828800"/>
            <a:ext cx="7391400" cy="5262979"/>
          </a:xfrm>
          <a:prstGeom prst="rect">
            <a:avLst/>
          </a:prstGeom>
          <a:noFill/>
          <a:ln w="9525">
            <a:noFill/>
            <a:miter lim="800000"/>
            <a:headEnd/>
            <a:tailEnd/>
          </a:ln>
          <a:effectLst/>
        </p:spPr>
        <p:txBody>
          <a:bodyPr wrap="square">
            <a:spAutoFit/>
          </a:bodyPr>
          <a:lstStyle/>
          <a:p>
            <a:pPr algn="just">
              <a:lnSpc>
                <a:spcPct val="150000"/>
              </a:lnSpc>
              <a:spcBef>
                <a:spcPct val="50000"/>
              </a:spcBef>
            </a:pPr>
            <a:r>
              <a:rPr lang="es-ES_tradnl" sz="2400" b="1" dirty="0"/>
              <a:t>Virginia </a:t>
            </a:r>
            <a:r>
              <a:rPr lang="es-ES_tradnl" sz="2400" b="1" dirty="0" err="1"/>
              <a:t>Satir</a:t>
            </a:r>
            <a:r>
              <a:rPr lang="es-ES_tradnl" sz="2400" b="1" dirty="0"/>
              <a:t> compara el proceso de la Comunicación con una gran sombrilla que abarca e influye todo lo que acontece entre dos personas. Considera que, una vez que el individuo llega al mundo de la Comunicación, resulta ser “el factor más importante que determina el tipo de relación interpersonal que se vaya a tener con los demás” </a:t>
            </a:r>
          </a:p>
          <a:p>
            <a:pPr algn="just">
              <a:lnSpc>
                <a:spcPct val="150000"/>
              </a:lnSpc>
              <a:spcBef>
                <a:spcPct val="50000"/>
              </a:spcBef>
            </a:pPr>
            <a:endParaRPr lang="es-ES_tradnl" sz="2400" b="1" dirty="0"/>
          </a:p>
        </p:txBody>
      </p:sp>
      <p:sp>
        <p:nvSpPr>
          <p:cNvPr id="173060" name="Rectangle 4"/>
          <p:cNvSpPr>
            <a:spLocks noChangeArrowheads="1"/>
          </p:cNvSpPr>
          <p:nvPr/>
        </p:nvSpPr>
        <p:spPr bwMode="auto">
          <a:xfrm>
            <a:off x="1295400" y="710625"/>
            <a:ext cx="7391400" cy="584775"/>
          </a:xfrm>
          <a:prstGeom prst="rect">
            <a:avLst/>
          </a:prstGeom>
          <a:noFill/>
          <a:ln w="9525">
            <a:noFill/>
            <a:miter lim="800000"/>
            <a:headEnd/>
            <a:tailEnd/>
          </a:ln>
          <a:effectLst/>
        </p:spPr>
        <p:txBody>
          <a:bodyPr>
            <a:spAutoFit/>
          </a:bodyPr>
          <a:lstStyle/>
          <a:p>
            <a:pPr algn="ctr" eaLnBrk="1" hangingPunct="1"/>
            <a:r>
              <a:rPr lang="es-ES" sz="3200" b="1" dirty="0">
                <a:solidFill>
                  <a:schemeClr val="folHlink"/>
                </a:solidFill>
                <a:latin typeface="Tahoma" pitchFamily="34" charset="0"/>
              </a:rPr>
              <a:t>COMUNICACIÓN Y ASERTIVIDAD</a:t>
            </a:r>
            <a:endParaRPr lang="es-VE" sz="3200" b="1" dirty="0">
              <a:solidFill>
                <a:schemeClr val="folHlink"/>
              </a:solidFill>
              <a:latin typeface="Tahoma"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2112963" y="0"/>
            <a:ext cx="7793037" cy="1143000"/>
          </a:xfrm>
        </p:spPr>
        <p:txBody>
          <a:bodyPr/>
          <a:lstStyle/>
          <a:p>
            <a:r>
              <a:rPr lang="es-PR" sz="3200" b="1" dirty="0"/>
              <a:t>CREENCIAS ERRÓNEAS</a:t>
            </a:r>
            <a:endParaRPr lang="es-ES" sz="3200" b="1" dirty="0"/>
          </a:p>
        </p:txBody>
      </p:sp>
      <p:sp>
        <p:nvSpPr>
          <p:cNvPr id="132099" name="Rectangle 3"/>
          <p:cNvSpPr>
            <a:spLocks noGrp="1" noChangeArrowheads="1"/>
          </p:cNvSpPr>
          <p:nvPr>
            <p:ph type="body" sz="half" idx="1"/>
          </p:nvPr>
        </p:nvSpPr>
        <p:spPr>
          <a:xfrm>
            <a:off x="152400" y="2438400"/>
            <a:ext cx="4572000" cy="4114800"/>
          </a:xfrm>
        </p:spPr>
        <p:txBody>
          <a:bodyPr/>
          <a:lstStyle/>
          <a:p>
            <a:pPr marL="0" indent="0">
              <a:lnSpc>
                <a:spcPct val="90000"/>
              </a:lnSpc>
              <a:buNone/>
            </a:pPr>
            <a:r>
              <a:rPr lang="es-PR" b="1" u="sng" dirty="0">
                <a:solidFill>
                  <a:schemeClr val="accent2">
                    <a:lumMod val="50000"/>
                  </a:schemeClr>
                </a:solidFill>
              </a:rPr>
              <a:t>“No tengo el derecho...”</a:t>
            </a:r>
          </a:p>
          <a:p>
            <a:pPr marL="539750" lvl="1">
              <a:lnSpc>
                <a:spcPct val="90000"/>
              </a:lnSpc>
            </a:pPr>
            <a:r>
              <a:rPr lang="es-PR" sz="2800" dirty="0"/>
              <a:t>A decir “NO”</a:t>
            </a:r>
          </a:p>
          <a:p>
            <a:pPr marL="539750" lvl="1">
              <a:lnSpc>
                <a:spcPct val="90000"/>
              </a:lnSpc>
            </a:pPr>
            <a:r>
              <a:rPr lang="es-PR" sz="2800" dirty="0"/>
              <a:t>A hacer requerimientos justos y razonables</a:t>
            </a:r>
          </a:p>
          <a:p>
            <a:pPr marL="539750" lvl="1">
              <a:lnSpc>
                <a:spcPct val="90000"/>
              </a:lnSpc>
            </a:pPr>
            <a:r>
              <a:rPr lang="es-PR" sz="2800" dirty="0"/>
              <a:t>De discrepar</a:t>
            </a:r>
          </a:p>
          <a:p>
            <a:pPr marL="539750" lvl="1">
              <a:lnSpc>
                <a:spcPct val="90000"/>
              </a:lnSpc>
            </a:pPr>
            <a:r>
              <a:rPr lang="es-PR" sz="2800" dirty="0"/>
              <a:t>A cuestionar la autoridad</a:t>
            </a:r>
          </a:p>
          <a:p>
            <a:pPr marL="539750" lvl="1">
              <a:lnSpc>
                <a:spcPct val="90000"/>
              </a:lnSpc>
            </a:pPr>
            <a:r>
              <a:rPr lang="es-PR" sz="2800" dirty="0"/>
              <a:t>A enojarme</a:t>
            </a:r>
          </a:p>
          <a:p>
            <a:pPr>
              <a:lnSpc>
                <a:spcPct val="90000"/>
              </a:lnSpc>
              <a:buFont typeface="Wingdings" pitchFamily="2" charset="2"/>
              <a:buNone/>
            </a:pPr>
            <a:endParaRPr lang="es-ES" b="1" dirty="0"/>
          </a:p>
        </p:txBody>
      </p:sp>
      <p:sp>
        <p:nvSpPr>
          <p:cNvPr id="132100" name="Rectangle 4"/>
          <p:cNvSpPr>
            <a:spLocks noGrp="1" noChangeArrowheads="1"/>
          </p:cNvSpPr>
          <p:nvPr>
            <p:ph type="body" sz="half" idx="2"/>
          </p:nvPr>
        </p:nvSpPr>
        <p:spPr>
          <a:xfrm>
            <a:off x="4953000" y="1905000"/>
            <a:ext cx="4038600" cy="4114800"/>
          </a:xfrm>
        </p:spPr>
        <p:txBody>
          <a:bodyPr/>
          <a:lstStyle/>
          <a:p>
            <a:pPr marL="0" indent="0">
              <a:lnSpc>
                <a:spcPct val="90000"/>
              </a:lnSpc>
              <a:buNone/>
            </a:pPr>
            <a:r>
              <a:rPr lang="es-PR" b="1" u="sng" dirty="0">
                <a:solidFill>
                  <a:schemeClr val="accent2">
                    <a:lumMod val="50000"/>
                  </a:schemeClr>
                </a:solidFill>
              </a:rPr>
              <a:t>“Debo...”</a:t>
            </a:r>
          </a:p>
          <a:p>
            <a:pPr marL="452438" lvl="1">
              <a:lnSpc>
                <a:spcPct val="90000"/>
              </a:lnSpc>
            </a:pPr>
            <a:r>
              <a:rPr lang="es-PR" sz="2800" dirty="0"/>
              <a:t>Ser admirado y amado por casi toda la gente</a:t>
            </a:r>
          </a:p>
          <a:p>
            <a:pPr marL="452438" lvl="1">
              <a:lnSpc>
                <a:spcPct val="90000"/>
              </a:lnSpc>
            </a:pPr>
            <a:r>
              <a:rPr lang="es-PR" sz="2800" dirty="0"/>
              <a:t>Ser perfecto y no cometer errores</a:t>
            </a:r>
          </a:p>
          <a:p>
            <a:pPr marL="457200" lvl="1" indent="0">
              <a:lnSpc>
                <a:spcPct val="90000"/>
              </a:lnSpc>
              <a:buNone/>
            </a:pPr>
            <a:endParaRPr lang="es-PR" sz="2800" dirty="0"/>
          </a:p>
          <a:p>
            <a:pPr marL="0" indent="0">
              <a:lnSpc>
                <a:spcPct val="90000"/>
              </a:lnSpc>
              <a:buNone/>
            </a:pPr>
            <a:r>
              <a:rPr lang="es-PR" b="1" u="sng" dirty="0">
                <a:solidFill>
                  <a:schemeClr val="accent2">
                    <a:lumMod val="50000"/>
                  </a:schemeClr>
                </a:solidFill>
              </a:rPr>
              <a:t>“No debo...”</a:t>
            </a:r>
          </a:p>
          <a:p>
            <a:pPr marL="452438" lvl="1">
              <a:lnSpc>
                <a:spcPct val="90000"/>
              </a:lnSpc>
            </a:pPr>
            <a:r>
              <a:rPr lang="es-PR" sz="2800" dirty="0"/>
              <a:t>Decir algo negativo a una persona</a:t>
            </a:r>
            <a:endParaRPr lang="es-ES" sz="28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1447800" y="457200"/>
            <a:ext cx="6324600" cy="1143000"/>
          </a:xfrm>
        </p:spPr>
        <p:txBody>
          <a:bodyPr/>
          <a:lstStyle/>
          <a:p>
            <a:pPr algn="ctr"/>
            <a:r>
              <a:rPr lang="es-ES" sz="3200" b="1" dirty="0"/>
              <a:t>¿</a:t>
            </a:r>
            <a:r>
              <a:rPr lang="es-ES" sz="3200" b="1" dirty="0">
                <a:solidFill>
                  <a:schemeClr val="folHlink"/>
                </a:solidFill>
              </a:rPr>
              <a:t>PUEDEN CAMBIAR LAS CONDUCTAS</a:t>
            </a:r>
            <a:r>
              <a:rPr lang="es-ES" sz="3200" b="1" dirty="0"/>
              <a:t>?</a:t>
            </a:r>
          </a:p>
        </p:txBody>
      </p:sp>
      <p:sp>
        <p:nvSpPr>
          <p:cNvPr id="176131" name="Rectangle 3"/>
          <p:cNvSpPr>
            <a:spLocks noGrp="1" noChangeArrowheads="1"/>
          </p:cNvSpPr>
          <p:nvPr>
            <p:ph type="body" idx="1"/>
          </p:nvPr>
        </p:nvSpPr>
        <p:spPr>
          <a:xfrm>
            <a:off x="609600" y="1981200"/>
            <a:ext cx="8153400" cy="3881437"/>
          </a:xfrm>
        </p:spPr>
        <p:txBody>
          <a:bodyPr/>
          <a:lstStyle/>
          <a:p>
            <a:pPr marL="0" indent="0">
              <a:buFont typeface="Wingdings" pitchFamily="2" charset="2"/>
              <a:buNone/>
            </a:pPr>
            <a:r>
              <a:rPr lang="es-ES" sz="2800" dirty="0"/>
              <a:t>Aunque las personas tienen características básicas permanentes pueden cambiar sus:</a:t>
            </a:r>
          </a:p>
          <a:p>
            <a:pPr marL="0" indent="0" algn="ctr">
              <a:buFont typeface="Wingdings" pitchFamily="2" charset="2"/>
              <a:buNone/>
            </a:pPr>
            <a:r>
              <a:rPr lang="es-ES" sz="2800" b="1" dirty="0">
                <a:solidFill>
                  <a:srgbClr val="00B050"/>
                </a:solidFill>
              </a:rPr>
              <a:t>Creencias, actitudes, metas, </a:t>
            </a:r>
          </a:p>
          <a:p>
            <a:pPr marL="0" indent="0" algn="ctr">
              <a:buFont typeface="Wingdings" pitchFamily="2" charset="2"/>
              <a:buNone/>
            </a:pPr>
            <a:r>
              <a:rPr lang="es-ES" sz="2800" b="1" dirty="0">
                <a:solidFill>
                  <a:srgbClr val="00B050"/>
                </a:solidFill>
              </a:rPr>
              <a:t>expectativas, expresión verbal, </a:t>
            </a:r>
          </a:p>
          <a:p>
            <a:pPr marL="0" indent="0" algn="ctr">
              <a:buFont typeface="Wingdings" pitchFamily="2" charset="2"/>
              <a:buNone/>
            </a:pPr>
            <a:r>
              <a:rPr lang="es-ES" sz="2800" b="1" dirty="0">
                <a:solidFill>
                  <a:srgbClr val="00B050"/>
                </a:solidFill>
              </a:rPr>
              <a:t>lenguaje corporal</a:t>
            </a:r>
          </a:p>
          <a:p>
            <a:pPr marL="0" indent="0">
              <a:buFont typeface="Wingdings" pitchFamily="2" charset="2"/>
              <a:buNone/>
            </a:pPr>
            <a:endParaRPr lang="es-ES" sz="2800" dirty="0"/>
          </a:p>
          <a:p>
            <a:pPr marL="0" indent="0">
              <a:buFont typeface="Wingdings" pitchFamily="2" charset="2"/>
              <a:buNone/>
            </a:pPr>
            <a:r>
              <a:rPr lang="es-ES" sz="2800" dirty="0"/>
              <a:t>El cambio modesto de cualquiera de estos factores puede traducirse en:</a:t>
            </a:r>
          </a:p>
          <a:p>
            <a:pPr marL="0" indent="0" algn="ctr">
              <a:buFont typeface="Wingdings" pitchFamily="2" charset="2"/>
              <a:buNone/>
            </a:pPr>
            <a:r>
              <a:rPr lang="es-ES" sz="2800" b="1" dirty="0">
                <a:solidFill>
                  <a:srgbClr val="00B050"/>
                </a:solidFill>
              </a:rPr>
              <a:t>Ser asertivo con más frecuencia</a:t>
            </a: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1808163" y="0"/>
            <a:ext cx="7793037" cy="1143000"/>
          </a:xfrm>
        </p:spPr>
        <p:txBody>
          <a:bodyPr/>
          <a:lstStyle/>
          <a:p>
            <a:r>
              <a:rPr lang="es-PR" sz="3200" b="1" dirty="0">
                <a:latin typeface="+mn-lt"/>
              </a:rPr>
              <a:t>RECONOCE TUS DERECHOS</a:t>
            </a:r>
          </a:p>
        </p:txBody>
      </p:sp>
      <p:sp>
        <p:nvSpPr>
          <p:cNvPr id="112643" name="Rectangle 3"/>
          <p:cNvSpPr>
            <a:spLocks noGrp="1" noChangeArrowheads="1"/>
          </p:cNvSpPr>
          <p:nvPr>
            <p:ph type="body" idx="1"/>
          </p:nvPr>
        </p:nvSpPr>
        <p:spPr>
          <a:xfrm>
            <a:off x="304800" y="2133600"/>
            <a:ext cx="8686800" cy="4114800"/>
          </a:xfrm>
        </p:spPr>
        <p:txBody>
          <a:bodyPr/>
          <a:lstStyle/>
          <a:p>
            <a:pPr marL="533400" indent="-533400">
              <a:lnSpc>
                <a:spcPct val="90000"/>
              </a:lnSpc>
              <a:spcBef>
                <a:spcPts val="1200"/>
              </a:spcBef>
              <a:buFont typeface="Wingdings" pitchFamily="2" charset="2"/>
              <a:buAutoNum type="arabicPeriod"/>
            </a:pPr>
            <a:r>
              <a:rPr lang="es-ES" sz="2800" dirty="0">
                <a:solidFill>
                  <a:srgbClr val="000000"/>
                </a:solidFill>
                <a:latin typeface="Arial" charset="0"/>
                <a:cs typeface="Arial" charset="0"/>
              </a:rPr>
              <a:t>Derecho a tener y a cambiar de opinión.</a:t>
            </a:r>
            <a:r>
              <a:rPr lang="es-ES" sz="2800" dirty="0">
                <a:solidFill>
                  <a:srgbClr val="000000"/>
                </a:solidFill>
                <a:cs typeface="Times New Roman" pitchFamily="18" charset="0"/>
              </a:rPr>
              <a:t> </a:t>
            </a:r>
          </a:p>
          <a:p>
            <a:pPr marL="533400" indent="-533400">
              <a:lnSpc>
                <a:spcPct val="90000"/>
              </a:lnSpc>
              <a:spcBef>
                <a:spcPts val="1200"/>
              </a:spcBef>
              <a:buFont typeface="Wingdings" pitchFamily="2" charset="2"/>
              <a:buAutoNum type="arabicPeriod"/>
            </a:pPr>
            <a:r>
              <a:rPr lang="es-ES" sz="2800" dirty="0">
                <a:solidFill>
                  <a:srgbClr val="000000"/>
                </a:solidFill>
                <a:latin typeface="Arial" charset="0"/>
                <a:cs typeface="Arial" charset="0"/>
              </a:rPr>
              <a:t>Derecho a tomar decisiones propias.</a:t>
            </a:r>
            <a:r>
              <a:rPr lang="es-ES" sz="2800" dirty="0">
                <a:solidFill>
                  <a:srgbClr val="000000"/>
                </a:solidFill>
                <a:cs typeface="Times New Roman" pitchFamily="18" charset="0"/>
              </a:rPr>
              <a:t> </a:t>
            </a:r>
          </a:p>
          <a:p>
            <a:pPr marL="533400" indent="-533400">
              <a:lnSpc>
                <a:spcPct val="90000"/>
              </a:lnSpc>
              <a:spcBef>
                <a:spcPts val="1200"/>
              </a:spcBef>
              <a:buFont typeface="Wingdings" pitchFamily="2" charset="2"/>
              <a:buAutoNum type="arabicPeriod"/>
            </a:pPr>
            <a:r>
              <a:rPr lang="es-ES" sz="2800" dirty="0">
                <a:solidFill>
                  <a:srgbClr val="000000"/>
                </a:solidFill>
                <a:latin typeface="Arial" charset="0"/>
                <a:cs typeface="Arial" charset="0"/>
              </a:rPr>
              <a:t>Derecho a cometer errores, y por tanto a decidir, aun a costa de equivocarse.</a:t>
            </a:r>
            <a:r>
              <a:rPr lang="es-ES" sz="2800" dirty="0">
                <a:solidFill>
                  <a:srgbClr val="000000"/>
                </a:solidFill>
                <a:cs typeface="Times New Roman" pitchFamily="18" charset="0"/>
              </a:rPr>
              <a:t> </a:t>
            </a:r>
          </a:p>
          <a:p>
            <a:pPr marL="533400" indent="-533400">
              <a:lnSpc>
                <a:spcPct val="90000"/>
              </a:lnSpc>
              <a:spcBef>
                <a:spcPts val="1200"/>
              </a:spcBef>
              <a:buFont typeface="Wingdings" pitchFamily="2" charset="2"/>
              <a:buAutoNum type="arabicPeriod"/>
            </a:pPr>
            <a:r>
              <a:rPr lang="es-ES" sz="2800" dirty="0">
                <a:solidFill>
                  <a:srgbClr val="000000"/>
                </a:solidFill>
                <a:latin typeface="Arial" charset="0"/>
                <a:cs typeface="Arial" charset="0"/>
              </a:rPr>
              <a:t>Derecho a ser tratado con respeto.</a:t>
            </a:r>
            <a:r>
              <a:rPr lang="es-ES" sz="2800" dirty="0">
                <a:solidFill>
                  <a:srgbClr val="000000"/>
                </a:solidFill>
                <a:cs typeface="Times New Roman" pitchFamily="18" charset="0"/>
              </a:rPr>
              <a:t> </a:t>
            </a:r>
          </a:p>
          <a:p>
            <a:pPr marL="533400" indent="-533400">
              <a:lnSpc>
                <a:spcPct val="90000"/>
              </a:lnSpc>
              <a:spcBef>
                <a:spcPts val="1200"/>
              </a:spcBef>
              <a:buFont typeface="Wingdings" pitchFamily="2" charset="2"/>
              <a:buAutoNum type="arabicPeriod"/>
            </a:pPr>
            <a:r>
              <a:rPr lang="es-ES" sz="2800" dirty="0">
                <a:solidFill>
                  <a:srgbClr val="000000"/>
                </a:solidFill>
                <a:latin typeface="Arial" charset="0"/>
                <a:cs typeface="Arial" charset="0"/>
              </a:rPr>
              <a:t>Derecho a decir NO y no sentirse culpable por ello.</a:t>
            </a:r>
            <a:r>
              <a:rPr lang="es-ES" sz="2800" dirty="0">
                <a:solidFill>
                  <a:srgbClr val="000000"/>
                </a:solidFill>
                <a:cs typeface="Times New Roman" pitchFamily="18" charset="0"/>
              </a:rPr>
              <a:t> </a:t>
            </a:r>
          </a:p>
          <a:p>
            <a:pPr marL="533400" indent="-533400">
              <a:lnSpc>
                <a:spcPct val="90000"/>
              </a:lnSpc>
              <a:spcBef>
                <a:spcPts val="1200"/>
              </a:spcBef>
              <a:buFont typeface="Wingdings" pitchFamily="2" charset="2"/>
              <a:buAutoNum type="arabicPeriod"/>
            </a:pPr>
            <a:r>
              <a:rPr lang="es-ES" sz="2800" dirty="0">
                <a:solidFill>
                  <a:srgbClr val="000000"/>
                </a:solidFill>
                <a:latin typeface="Arial" charset="0"/>
                <a:cs typeface="Arial" charset="0"/>
              </a:rPr>
              <a:t>Derecho a hacer menos de lo que humanamente eres capaz de hacer.</a:t>
            </a:r>
            <a:r>
              <a:rPr lang="es-ES" sz="2800" dirty="0">
                <a:solidFill>
                  <a:srgbClr val="000000"/>
                </a:solidFill>
                <a:cs typeface="Times New Roman" pitchFamily="18" charset="0"/>
              </a:rPr>
              <a:t> </a:t>
            </a: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a:xfrm>
            <a:off x="1731963" y="76200"/>
            <a:ext cx="7793037" cy="1143000"/>
          </a:xfrm>
        </p:spPr>
        <p:txBody>
          <a:bodyPr/>
          <a:lstStyle/>
          <a:p>
            <a:r>
              <a:rPr lang="es-PR" sz="3200" b="1" dirty="0"/>
              <a:t>RECONOCE TUS DERECHOS</a:t>
            </a:r>
          </a:p>
        </p:txBody>
      </p:sp>
      <p:sp>
        <p:nvSpPr>
          <p:cNvPr id="148483" name="Rectangle 3"/>
          <p:cNvSpPr>
            <a:spLocks noGrp="1" noChangeArrowheads="1"/>
          </p:cNvSpPr>
          <p:nvPr>
            <p:ph type="body" idx="1"/>
          </p:nvPr>
        </p:nvSpPr>
        <p:spPr>
          <a:xfrm>
            <a:off x="609600" y="2209800"/>
            <a:ext cx="8077200" cy="4114800"/>
          </a:xfrm>
        </p:spPr>
        <p:txBody>
          <a:bodyPr/>
          <a:lstStyle/>
          <a:p>
            <a:pPr marL="533400" indent="-533400">
              <a:lnSpc>
                <a:spcPct val="90000"/>
              </a:lnSpc>
              <a:spcBef>
                <a:spcPts val="1200"/>
              </a:spcBef>
              <a:buFont typeface="Wingdings" pitchFamily="2" charset="2"/>
              <a:buAutoNum type="arabicPeriod" startAt="7"/>
            </a:pPr>
            <a:r>
              <a:rPr lang="es-ES" sz="2800" dirty="0">
                <a:solidFill>
                  <a:srgbClr val="000000"/>
                </a:solidFill>
                <a:latin typeface="Arial" charset="0"/>
                <a:cs typeface="Arial" charset="0"/>
              </a:rPr>
              <a:t>Derecho a tomarse tiempo para tranquilizarse y pensar.</a:t>
            </a:r>
            <a:r>
              <a:rPr lang="es-ES" sz="2800" dirty="0">
                <a:solidFill>
                  <a:srgbClr val="000000"/>
                </a:solidFill>
                <a:cs typeface="Times New Roman" pitchFamily="18" charset="0"/>
              </a:rPr>
              <a:t> </a:t>
            </a:r>
          </a:p>
          <a:p>
            <a:pPr marL="533400" indent="-533400">
              <a:lnSpc>
                <a:spcPct val="90000"/>
              </a:lnSpc>
              <a:spcBef>
                <a:spcPts val="1200"/>
              </a:spcBef>
              <a:buFont typeface="Wingdings" pitchFamily="2" charset="2"/>
              <a:buAutoNum type="arabicPeriod" startAt="7"/>
            </a:pPr>
            <a:r>
              <a:rPr lang="es-ES" sz="2800" dirty="0">
                <a:solidFill>
                  <a:srgbClr val="000000"/>
                </a:solidFill>
                <a:latin typeface="Arial" charset="0"/>
                <a:cs typeface="Arial" charset="0"/>
              </a:rPr>
              <a:t>Derecho a tener y expresar los propios sentimientos.</a:t>
            </a:r>
            <a:r>
              <a:rPr lang="es-ES" sz="2800" dirty="0">
                <a:solidFill>
                  <a:srgbClr val="000000"/>
                </a:solidFill>
                <a:cs typeface="Times New Roman" pitchFamily="18" charset="0"/>
              </a:rPr>
              <a:t> </a:t>
            </a:r>
          </a:p>
          <a:p>
            <a:pPr marL="533400" indent="-533400">
              <a:lnSpc>
                <a:spcPct val="90000"/>
              </a:lnSpc>
              <a:spcBef>
                <a:spcPts val="1200"/>
              </a:spcBef>
              <a:buFont typeface="Wingdings" pitchFamily="2" charset="2"/>
              <a:buAutoNum type="arabicPeriod" startAt="7"/>
            </a:pPr>
            <a:r>
              <a:rPr lang="es-ES" sz="2800" dirty="0">
                <a:solidFill>
                  <a:srgbClr val="000000"/>
                </a:solidFill>
                <a:latin typeface="Arial" charset="0"/>
                <a:cs typeface="Arial" charset="0"/>
              </a:rPr>
              <a:t>Derecho a pedir información.</a:t>
            </a:r>
            <a:r>
              <a:rPr lang="es-ES" sz="2800" dirty="0">
                <a:solidFill>
                  <a:srgbClr val="000000"/>
                </a:solidFill>
                <a:cs typeface="Times New Roman" pitchFamily="18" charset="0"/>
              </a:rPr>
              <a:t> </a:t>
            </a:r>
          </a:p>
          <a:p>
            <a:pPr marL="533400" indent="-533400">
              <a:lnSpc>
                <a:spcPct val="90000"/>
              </a:lnSpc>
              <a:spcBef>
                <a:spcPts val="1200"/>
              </a:spcBef>
              <a:buFont typeface="Wingdings" pitchFamily="2" charset="2"/>
              <a:buAutoNum type="arabicPeriod" startAt="7"/>
            </a:pPr>
            <a:r>
              <a:rPr lang="es-ES" sz="2800" dirty="0">
                <a:solidFill>
                  <a:srgbClr val="000000"/>
                </a:solidFill>
                <a:latin typeface="Arial" charset="0"/>
                <a:cs typeface="Arial" charset="0"/>
              </a:rPr>
              <a:t>Derecho a sentirse bien consigo mismo.</a:t>
            </a:r>
            <a:r>
              <a:rPr lang="es-ES" sz="2800" dirty="0">
                <a:solidFill>
                  <a:srgbClr val="000000"/>
                </a:solidFill>
                <a:cs typeface="Times New Roman" pitchFamily="18" charset="0"/>
              </a:rPr>
              <a:t> </a:t>
            </a:r>
          </a:p>
          <a:p>
            <a:pPr marL="533400" indent="-533400">
              <a:lnSpc>
                <a:spcPct val="90000"/>
              </a:lnSpc>
              <a:spcBef>
                <a:spcPts val="1200"/>
              </a:spcBef>
              <a:buFont typeface="Wingdings" pitchFamily="2" charset="2"/>
              <a:buAutoNum type="arabicPeriod" startAt="7"/>
            </a:pPr>
            <a:r>
              <a:rPr lang="es-ES" sz="2800" dirty="0">
                <a:latin typeface="Arial" charset="0"/>
                <a:cs typeface="Arial" charset="0"/>
              </a:rPr>
              <a:t>Derecho a poder reclamar los propios derechos.</a:t>
            </a:r>
            <a:r>
              <a:rPr lang="es-ES" sz="2800" dirty="0">
                <a:cs typeface="Times New Roman" pitchFamily="18" charset="0"/>
              </a:rPr>
              <a:t> </a:t>
            </a:r>
            <a:endParaRPr lang="es-ES" sz="2800" dirty="0">
              <a:solidFill>
                <a:srgbClr val="000000"/>
              </a:solidFill>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1150938" y="76200"/>
            <a:ext cx="7793037" cy="1143000"/>
          </a:xfrm>
        </p:spPr>
        <p:txBody>
          <a:bodyPr/>
          <a:lstStyle/>
          <a:p>
            <a:pPr algn="ctr"/>
            <a:r>
              <a:rPr lang="es-PR" sz="3200" b="1" dirty="0">
                <a:solidFill>
                  <a:schemeClr val="accent6">
                    <a:lumMod val="75000"/>
                  </a:schemeClr>
                </a:solidFill>
                <a:latin typeface="+mn-lt"/>
              </a:rPr>
              <a:t>OTRAS RECOMENDACIONES</a:t>
            </a:r>
          </a:p>
        </p:txBody>
      </p:sp>
      <p:sp>
        <p:nvSpPr>
          <p:cNvPr id="113667" name="Rectangle 3"/>
          <p:cNvSpPr>
            <a:spLocks noGrp="1" noChangeArrowheads="1"/>
          </p:cNvSpPr>
          <p:nvPr>
            <p:ph type="body" idx="1"/>
          </p:nvPr>
        </p:nvSpPr>
        <p:spPr>
          <a:xfrm>
            <a:off x="990600" y="1600200"/>
            <a:ext cx="7772400" cy="4114800"/>
          </a:xfrm>
        </p:spPr>
        <p:txBody>
          <a:bodyPr/>
          <a:lstStyle/>
          <a:p>
            <a:pPr>
              <a:lnSpc>
                <a:spcPct val="150000"/>
              </a:lnSpc>
              <a:spcBef>
                <a:spcPts val="1200"/>
              </a:spcBef>
            </a:pPr>
            <a:r>
              <a:rPr lang="es-PR" sz="2800" dirty="0"/>
              <a:t>Identifica, reconoce, acepta y evalúa lo que crees, piensas y sientes.</a:t>
            </a:r>
          </a:p>
          <a:p>
            <a:pPr>
              <a:lnSpc>
                <a:spcPct val="150000"/>
              </a:lnSpc>
              <a:spcBef>
                <a:spcPts val="1200"/>
              </a:spcBef>
            </a:pPr>
            <a:r>
              <a:rPr lang="es-PR" sz="2800" dirty="0"/>
              <a:t>Espera el momento adecuado: control, relajación y prudencia.</a:t>
            </a:r>
          </a:p>
          <a:p>
            <a:pPr>
              <a:lnSpc>
                <a:spcPct val="150000"/>
              </a:lnSpc>
              <a:spcBef>
                <a:spcPts val="1200"/>
              </a:spcBef>
            </a:pPr>
            <a:r>
              <a:rPr lang="es-PR" sz="2800" dirty="0"/>
              <a:t>Escucha y expresa comprensión.</a:t>
            </a:r>
          </a:p>
          <a:p>
            <a:pPr>
              <a:lnSpc>
                <a:spcPct val="150000"/>
              </a:lnSpc>
              <a:spcBef>
                <a:spcPts val="1200"/>
              </a:spcBef>
            </a:pPr>
            <a:r>
              <a:rPr lang="es-PR" sz="2800" dirty="0"/>
              <a:t>Habla de forma específica y sin pre-juicios sobre las intenciones de la otra persona.</a:t>
            </a:r>
          </a:p>
          <a:p>
            <a:pPr>
              <a:lnSpc>
                <a:spcPct val="150000"/>
              </a:lnSpc>
              <a:spcBef>
                <a:spcPts val="1200"/>
              </a:spcBef>
            </a:pPr>
            <a:endParaRPr lang="es-ES" sz="28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2286000" y="76200"/>
            <a:ext cx="7793037" cy="1143000"/>
          </a:xfrm>
        </p:spPr>
        <p:txBody>
          <a:bodyPr/>
          <a:lstStyle/>
          <a:p>
            <a:r>
              <a:rPr lang="es-PR" sz="3200" b="1" dirty="0">
                <a:solidFill>
                  <a:schemeClr val="accent6">
                    <a:lumMod val="75000"/>
                  </a:schemeClr>
                </a:solidFill>
                <a:latin typeface="+mn-lt"/>
              </a:rPr>
              <a:t>ALGUNAS TÉCNICAS</a:t>
            </a:r>
          </a:p>
        </p:txBody>
      </p:sp>
      <p:sp>
        <p:nvSpPr>
          <p:cNvPr id="114691" name="Rectangle 3"/>
          <p:cNvSpPr>
            <a:spLocks noGrp="1" noChangeArrowheads="1"/>
          </p:cNvSpPr>
          <p:nvPr>
            <p:ph type="body" idx="1"/>
          </p:nvPr>
        </p:nvSpPr>
        <p:spPr>
          <a:xfrm>
            <a:off x="2209800" y="2209800"/>
            <a:ext cx="7772400" cy="4114800"/>
          </a:xfrm>
        </p:spPr>
        <p:txBody>
          <a:bodyPr/>
          <a:lstStyle/>
          <a:p>
            <a:pPr marL="609600" indent="-609600">
              <a:spcBef>
                <a:spcPts val="1200"/>
              </a:spcBef>
              <a:buFont typeface="Wingdings" pitchFamily="2" charset="2"/>
              <a:buAutoNum type="arabicPeriod"/>
            </a:pPr>
            <a:r>
              <a:rPr lang="es-PR" dirty="0"/>
              <a:t>“Mensajes YO”</a:t>
            </a:r>
          </a:p>
          <a:p>
            <a:pPr marL="609600" indent="-609600">
              <a:spcBef>
                <a:spcPts val="1200"/>
              </a:spcBef>
              <a:buFont typeface="Wingdings" pitchFamily="2" charset="2"/>
              <a:buAutoNum type="arabicPeriod"/>
            </a:pPr>
            <a:r>
              <a:rPr lang="es-PR" dirty="0"/>
              <a:t>“Disco rayado”</a:t>
            </a:r>
          </a:p>
          <a:p>
            <a:pPr marL="609600" indent="-609600">
              <a:spcBef>
                <a:spcPts val="1200"/>
              </a:spcBef>
              <a:buFont typeface="Wingdings" pitchFamily="2" charset="2"/>
              <a:buAutoNum type="arabicPeriod"/>
            </a:pPr>
            <a:r>
              <a:rPr lang="es-PR" dirty="0"/>
              <a:t>“Banco de niebla”</a:t>
            </a:r>
          </a:p>
          <a:p>
            <a:pPr marL="609600" indent="-609600">
              <a:spcBef>
                <a:spcPts val="1200"/>
              </a:spcBef>
              <a:buFont typeface="Wingdings" pitchFamily="2" charset="2"/>
              <a:buAutoNum type="arabicPeriod"/>
            </a:pPr>
            <a:r>
              <a:rPr lang="es-PR" dirty="0"/>
              <a:t>Aplazamiento asertivo</a:t>
            </a:r>
          </a:p>
          <a:p>
            <a:pPr marL="609600" indent="-609600">
              <a:spcBef>
                <a:spcPts val="1200"/>
              </a:spcBef>
              <a:buFont typeface="Wingdings" pitchFamily="2" charset="2"/>
              <a:buAutoNum type="arabicPeriod"/>
            </a:pPr>
            <a:r>
              <a:rPr lang="es-PR" dirty="0"/>
              <a:t>Ignorar</a:t>
            </a:r>
          </a:p>
          <a:p>
            <a:pPr marL="609600" indent="-609600">
              <a:spcBef>
                <a:spcPts val="1200"/>
              </a:spcBef>
              <a:buFont typeface="Wingdings" pitchFamily="2" charset="2"/>
              <a:buAutoNum type="arabicPeriod"/>
            </a:pPr>
            <a:r>
              <a:rPr lang="es-PR" dirty="0"/>
              <a:t>Pregunta asertiva</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8" name="Rectangle 2"/>
          <p:cNvSpPr>
            <a:spLocks noGrp="1" noChangeArrowheads="1"/>
          </p:cNvSpPr>
          <p:nvPr>
            <p:ph type="title"/>
          </p:nvPr>
        </p:nvSpPr>
        <p:spPr>
          <a:xfrm>
            <a:off x="2112963" y="228600"/>
            <a:ext cx="7793037" cy="1143000"/>
          </a:xfrm>
        </p:spPr>
        <p:txBody>
          <a:bodyPr/>
          <a:lstStyle/>
          <a:p>
            <a:r>
              <a:rPr lang="es-PR" sz="3200" b="1" dirty="0">
                <a:solidFill>
                  <a:schemeClr val="accent6">
                    <a:lumMod val="75000"/>
                  </a:schemeClr>
                </a:solidFill>
                <a:latin typeface="+mn-lt"/>
              </a:rPr>
              <a:t>1. Uso de “Mensajes Yo” </a:t>
            </a:r>
            <a:endParaRPr lang="es-ES" sz="3200" b="1" dirty="0">
              <a:solidFill>
                <a:schemeClr val="accent6">
                  <a:lumMod val="75000"/>
                </a:schemeClr>
              </a:solidFill>
              <a:latin typeface="+mn-lt"/>
            </a:endParaRPr>
          </a:p>
        </p:txBody>
      </p:sp>
      <p:sp>
        <p:nvSpPr>
          <p:cNvPr id="137219" name="Rectangle 3"/>
          <p:cNvSpPr>
            <a:spLocks noGrp="1" noChangeArrowheads="1"/>
          </p:cNvSpPr>
          <p:nvPr>
            <p:ph type="body" idx="1"/>
          </p:nvPr>
        </p:nvSpPr>
        <p:spPr>
          <a:xfrm>
            <a:off x="685800" y="1981200"/>
            <a:ext cx="8229600" cy="4114800"/>
          </a:xfrm>
        </p:spPr>
        <p:txBody>
          <a:bodyPr/>
          <a:lstStyle/>
          <a:p>
            <a:pPr>
              <a:lnSpc>
                <a:spcPct val="150000"/>
              </a:lnSpc>
              <a:spcBef>
                <a:spcPts val="1200"/>
              </a:spcBef>
            </a:pPr>
            <a:r>
              <a:rPr lang="es-PR" sz="2800" dirty="0"/>
              <a:t>Se describe sin condenar el comportamiento de la otra persona.</a:t>
            </a:r>
          </a:p>
          <a:p>
            <a:pPr>
              <a:lnSpc>
                <a:spcPct val="150000"/>
              </a:lnSpc>
              <a:spcBef>
                <a:spcPts val="1200"/>
              </a:spcBef>
            </a:pPr>
            <a:r>
              <a:rPr lang="es-PR" sz="2800" dirty="0"/>
              <a:t>Se describe el propio sentimiento.</a:t>
            </a:r>
          </a:p>
          <a:p>
            <a:pPr>
              <a:lnSpc>
                <a:spcPct val="150000"/>
              </a:lnSpc>
              <a:spcBef>
                <a:spcPts val="1200"/>
              </a:spcBef>
            </a:pPr>
            <a:r>
              <a:rPr lang="es-PR" sz="2800" dirty="0"/>
              <a:t>Se describe objetivamente las consecuencias del comportamiento.</a:t>
            </a:r>
          </a:p>
          <a:p>
            <a:pPr>
              <a:lnSpc>
                <a:spcPct val="150000"/>
              </a:lnSpc>
              <a:spcBef>
                <a:spcPts val="1200"/>
              </a:spcBef>
            </a:pPr>
            <a:r>
              <a:rPr lang="es-PR" sz="2800" dirty="0"/>
              <a:t>Se expresa lo que se quiere de la otra persona.</a:t>
            </a:r>
            <a:endParaRPr lang="es-ES" sz="28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62" name="Rectangle 2"/>
          <p:cNvSpPr>
            <a:spLocks noGrp="1" noChangeArrowheads="1"/>
          </p:cNvSpPr>
          <p:nvPr>
            <p:ph type="title"/>
          </p:nvPr>
        </p:nvSpPr>
        <p:spPr>
          <a:xfrm>
            <a:off x="1981200" y="-381000"/>
            <a:ext cx="7793037" cy="1143000"/>
          </a:xfrm>
        </p:spPr>
        <p:txBody>
          <a:bodyPr/>
          <a:lstStyle/>
          <a:p>
            <a:r>
              <a:rPr lang="es-PR" sz="3200" b="1" dirty="0">
                <a:solidFill>
                  <a:schemeClr val="accent6">
                    <a:lumMod val="75000"/>
                  </a:schemeClr>
                </a:solidFill>
              </a:rPr>
              <a:t>1. Uso de “Mensajes Yo” </a:t>
            </a:r>
            <a:endParaRPr lang="es-ES" sz="3200" b="1" dirty="0">
              <a:solidFill>
                <a:schemeClr val="accent6">
                  <a:lumMod val="75000"/>
                </a:schemeClr>
              </a:solidFill>
            </a:endParaRPr>
          </a:p>
        </p:txBody>
      </p:sp>
      <p:sp>
        <p:nvSpPr>
          <p:cNvPr id="143363" name="Rectangle 3"/>
          <p:cNvSpPr>
            <a:spLocks noGrp="1" noChangeArrowheads="1"/>
          </p:cNvSpPr>
          <p:nvPr>
            <p:ph type="body" idx="1"/>
          </p:nvPr>
        </p:nvSpPr>
        <p:spPr>
          <a:xfrm>
            <a:off x="1752600" y="1371600"/>
            <a:ext cx="6629400" cy="4114800"/>
          </a:xfrm>
        </p:spPr>
        <p:txBody>
          <a:bodyPr/>
          <a:lstStyle/>
          <a:p>
            <a:pPr marL="609600" indent="-609600">
              <a:lnSpc>
                <a:spcPct val="90000"/>
              </a:lnSpc>
              <a:spcBef>
                <a:spcPts val="1200"/>
              </a:spcBef>
            </a:pPr>
            <a:r>
              <a:rPr lang="es-PR" sz="2800" u="sng" dirty="0">
                <a:solidFill>
                  <a:schemeClr val="hlink"/>
                </a:solidFill>
              </a:rPr>
              <a:t>“Cuando tu...”</a:t>
            </a:r>
            <a:r>
              <a:rPr lang="es-PR" sz="2800" dirty="0">
                <a:solidFill>
                  <a:schemeClr val="hlink"/>
                </a:solidFill>
              </a:rPr>
              <a:t> </a:t>
            </a:r>
          </a:p>
          <a:p>
            <a:pPr marL="609600" indent="-609600">
              <a:lnSpc>
                <a:spcPct val="90000"/>
              </a:lnSpc>
              <a:spcBef>
                <a:spcPts val="1200"/>
              </a:spcBef>
              <a:buFont typeface="Wingdings" pitchFamily="2" charset="2"/>
              <a:buNone/>
            </a:pPr>
            <a:r>
              <a:rPr lang="es-PR" sz="2800" i="1" dirty="0"/>
              <a:t>	(establezca el comportamiento)</a:t>
            </a:r>
          </a:p>
          <a:p>
            <a:pPr marL="609600" indent="-609600">
              <a:lnSpc>
                <a:spcPct val="90000"/>
              </a:lnSpc>
              <a:spcBef>
                <a:spcPts val="1200"/>
              </a:spcBef>
              <a:buFont typeface="Wingdings" pitchFamily="2" charset="2"/>
              <a:buNone/>
            </a:pPr>
            <a:endParaRPr lang="es-PR" sz="1000" i="1" dirty="0"/>
          </a:p>
          <a:p>
            <a:pPr marL="609600" indent="-609600">
              <a:lnSpc>
                <a:spcPct val="90000"/>
              </a:lnSpc>
              <a:spcBef>
                <a:spcPts val="1200"/>
              </a:spcBef>
            </a:pPr>
            <a:r>
              <a:rPr lang="es-PR" sz="2800" u="sng" dirty="0">
                <a:solidFill>
                  <a:schemeClr val="hlink"/>
                </a:solidFill>
              </a:rPr>
              <a:t>“Me siento...”</a:t>
            </a:r>
            <a:r>
              <a:rPr lang="es-PR" sz="2800" dirty="0">
                <a:solidFill>
                  <a:schemeClr val="hlink"/>
                </a:solidFill>
              </a:rPr>
              <a:t> </a:t>
            </a:r>
          </a:p>
          <a:p>
            <a:pPr marL="609600" indent="-609600">
              <a:lnSpc>
                <a:spcPct val="90000"/>
              </a:lnSpc>
              <a:spcBef>
                <a:spcPts val="1200"/>
              </a:spcBef>
              <a:buFont typeface="Wingdings" pitchFamily="2" charset="2"/>
              <a:buNone/>
            </a:pPr>
            <a:r>
              <a:rPr lang="es-PR" sz="2800" i="1" dirty="0"/>
              <a:t>	(establezca el sentimiento)</a:t>
            </a:r>
          </a:p>
          <a:p>
            <a:pPr marL="609600" indent="-609600">
              <a:lnSpc>
                <a:spcPct val="90000"/>
              </a:lnSpc>
              <a:spcBef>
                <a:spcPts val="1200"/>
              </a:spcBef>
              <a:buFont typeface="Wingdings" pitchFamily="2" charset="2"/>
              <a:buNone/>
            </a:pPr>
            <a:endParaRPr lang="es-PR" sz="1000" i="1" dirty="0"/>
          </a:p>
          <a:p>
            <a:pPr marL="609600" indent="-609600">
              <a:lnSpc>
                <a:spcPct val="90000"/>
              </a:lnSpc>
              <a:spcBef>
                <a:spcPts val="1200"/>
              </a:spcBef>
            </a:pPr>
            <a:r>
              <a:rPr lang="es-PR" sz="2800" u="sng" dirty="0">
                <a:solidFill>
                  <a:schemeClr val="hlink"/>
                </a:solidFill>
              </a:rPr>
              <a:t>“Porque...”</a:t>
            </a:r>
          </a:p>
          <a:p>
            <a:pPr marL="609600" indent="-609600">
              <a:lnSpc>
                <a:spcPct val="90000"/>
              </a:lnSpc>
              <a:spcBef>
                <a:spcPts val="1200"/>
              </a:spcBef>
              <a:buFont typeface="Wingdings" pitchFamily="2" charset="2"/>
              <a:buNone/>
            </a:pPr>
            <a:r>
              <a:rPr lang="es-PR" sz="2800" i="1" dirty="0"/>
              <a:t>	(establezca la consecuencia)</a:t>
            </a:r>
          </a:p>
          <a:p>
            <a:pPr marL="609600" indent="-609600">
              <a:lnSpc>
                <a:spcPct val="90000"/>
              </a:lnSpc>
              <a:spcBef>
                <a:spcPts val="1200"/>
              </a:spcBef>
              <a:buFont typeface="Wingdings" pitchFamily="2" charset="2"/>
              <a:buNone/>
            </a:pPr>
            <a:endParaRPr lang="es-PR" sz="1000" i="1" dirty="0"/>
          </a:p>
          <a:p>
            <a:pPr marL="609600" indent="-609600">
              <a:lnSpc>
                <a:spcPct val="90000"/>
              </a:lnSpc>
              <a:spcBef>
                <a:spcPts val="1200"/>
              </a:spcBef>
            </a:pPr>
            <a:r>
              <a:rPr lang="es-PR" sz="2800" u="sng" dirty="0">
                <a:solidFill>
                  <a:schemeClr val="hlink"/>
                </a:solidFill>
              </a:rPr>
              <a:t>“Te pido, por favor, que...”</a:t>
            </a:r>
            <a:r>
              <a:rPr lang="es-PR" sz="2800" dirty="0">
                <a:solidFill>
                  <a:schemeClr val="hlink"/>
                </a:solidFill>
              </a:rPr>
              <a:t> </a:t>
            </a:r>
          </a:p>
          <a:p>
            <a:pPr marL="609600" indent="-609600">
              <a:lnSpc>
                <a:spcPct val="90000"/>
              </a:lnSpc>
              <a:spcBef>
                <a:spcPts val="1200"/>
              </a:spcBef>
              <a:buFont typeface="Wingdings" pitchFamily="2" charset="2"/>
              <a:buNone/>
            </a:pPr>
            <a:r>
              <a:rPr lang="es-PR" sz="2800" i="1" dirty="0"/>
              <a:t>	(establezca la petición)</a:t>
            </a:r>
            <a:endParaRPr lang="es-ES" sz="2800" i="1"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ChangeArrowheads="1"/>
          </p:cNvSpPr>
          <p:nvPr>
            <p:ph type="title"/>
          </p:nvPr>
        </p:nvSpPr>
        <p:spPr>
          <a:xfrm>
            <a:off x="2798763" y="76200"/>
            <a:ext cx="7793037" cy="1143000"/>
          </a:xfrm>
        </p:spPr>
        <p:txBody>
          <a:bodyPr/>
          <a:lstStyle/>
          <a:p>
            <a:r>
              <a:rPr lang="es-PR" sz="3200" b="1" dirty="0">
                <a:solidFill>
                  <a:schemeClr val="accent6">
                    <a:lumMod val="75000"/>
                  </a:schemeClr>
                </a:solidFill>
              </a:rPr>
              <a:t>2. Disco Rayado</a:t>
            </a:r>
            <a:endParaRPr lang="es-ES" sz="3200" b="1" dirty="0">
              <a:solidFill>
                <a:schemeClr val="accent6">
                  <a:lumMod val="75000"/>
                </a:schemeClr>
              </a:solidFill>
            </a:endParaRPr>
          </a:p>
        </p:txBody>
      </p:sp>
      <p:sp>
        <p:nvSpPr>
          <p:cNvPr id="142339" name="Rectangle 3"/>
          <p:cNvSpPr>
            <a:spLocks noGrp="1" noChangeArrowheads="1"/>
          </p:cNvSpPr>
          <p:nvPr>
            <p:ph type="body" idx="1"/>
          </p:nvPr>
        </p:nvSpPr>
        <p:spPr>
          <a:xfrm>
            <a:off x="533400" y="2627313"/>
            <a:ext cx="8077200" cy="3087687"/>
          </a:xfrm>
        </p:spPr>
        <p:txBody>
          <a:bodyPr/>
          <a:lstStyle/>
          <a:p>
            <a:pPr algn="just"/>
            <a:r>
              <a:rPr lang="es-PR" dirty="0"/>
              <a:t>Repetir el propio punto de vista una y otra vez, con tranquilidad, sin entrar en discusiones ni provocaciones que pueda hacer la otra persona.</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2570163" y="152400"/>
            <a:ext cx="7793037" cy="1143000"/>
          </a:xfrm>
        </p:spPr>
        <p:txBody>
          <a:bodyPr/>
          <a:lstStyle/>
          <a:p>
            <a:r>
              <a:rPr lang="es-PR" sz="3200" b="1" dirty="0">
                <a:solidFill>
                  <a:schemeClr val="accent6">
                    <a:lumMod val="75000"/>
                  </a:schemeClr>
                </a:solidFill>
              </a:rPr>
              <a:t>3. Banco de Niebla</a:t>
            </a:r>
            <a:endParaRPr lang="es-ES" sz="3200" b="1" dirty="0">
              <a:solidFill>
                <a:schemeClr val="accent6">
                  <a:lumMod val="75000"/>
                </a:schemeClr>
              </a:solidFill>
            </a:endParaRPr>
          </a:p>
        </p:txBody>
      </p:sp>
      <p:sp>
        <p:nvSpPr>
          <p:cNvPr id="138243" name="Rectangle 3"/>
          <p:cNvSpPr>
            <a:spLocks noGrp="1" noChangeArrowheads="1"/>
          </p:cNvSpPr>
          <p:nvPr>
            <p:ph type="body" idx="1"/>
          </p:nvPr>
        </p:nvSpPr>
        <p:spPr>
          <a:xfrm>
            <a:off x="533400" y="2590800"/>
            <a:ext cx="7848600" cy="4114800"/>
          </a:xfrm>
        </p:spPr>
        <p:txBody>
          <a:bodyPr/>
          <a:lstStyle/>
          <a:p>
            <a:pPr algn="just"/>
            <a:r>
              <a:rPr lang="es-PR" dirty="0"/>
              <a:t>Dar la razón a la persona en lo que considere puede haber de cierto en sus críticas o peticiones, pero negándose, a la vez, a entrar en mayores discusiones. Se deja claro que no va a cambiar de postura.</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4" name="Text Box 4"/>
          <p:cNvSpPr txBox="1">
            <a:spLocks noChangeArrowheads="1"/>
          </p:cNvSpPr>
          <p:nvPr/>
        </p:nvSpPr>
        <p:spPr bwMode="auto">
          <a:xfrm>
            <a:off x="1285425" y="1334155"/>
            <a:ext cx="7553775" cy="5447645"/>
          </a:xfrm>
          <a:prstGeom prst="rect">
            <a:avLst/>
          </a:prstGeom>
          <a:noFill/>
          <a:ln w="9525">
            <a:noFill/>
            <a:miter lim="800000"/>
            <a:headEnd/>
            <a:tailEnd/>
          </a:ln>
          <a:effectLst/>
        </p:spPr>
        <p:txBody>
          <a:bodyPr wrap="square">
            <a:spAutoFit/>
          </a:bodyPr>
          <a:lstStyle/>
          <a:p>
            <a:pPr marL="342900" indent="-342900">
              <a:spcBef>
                <a:spcPct val="50000"/>
              </a:spcBef>
              <a:buClr>
                <a:srgbClr val="006600"/>
              </a:buClr>
              <a:buFont typeface="Wingdings" panose="05000000000000000000" pitchFamily="2" charset="2"/>
              <a:buChar char="v"/>
            </a:pPr>
            <a:r>
              <a:rPr lang="es-ES_tradnl" sz="2400" dirty="0">
                <a:latin typeface="+mn-lt"/>
              </a:rPr>
              <a:t>Oímos lo que esperamos oír.</a:t>
            </a:r>
          </a:p>
          <a:p>
            <a:pPr marL="342900" indent="-342900">
              <a:spcBef>
                <a:spcPct val="50000"/>
              </a:spcBef>
              <a:buClr>
                <a:srgbClr val="006600"/>
              </a:buClr>
              <a:buFont typeface="Wingdings" panose="05000000000000000000" pitchFamily="2" charset="2"/>
              <a:buChar char="v"/>
            </a:pPr>
            <a:r>
              <a:rPr lang="es-ES_tradnl" sz="2400" dirty="0">
                <a:latin typeface="+mn-lt"/>
              </a:rPr>
              <a:t>Tenemos posiciones diferentes.</a:t>
            </a:r>
          </a:p>
          <a:p>
            <a:pPr marL="342900" indent="-342900">
              <a:spcBef>
                <a:spcPct val="50000"/>
              </a:spcBef>
              <a:buClr>
                <a:srgbClr val="006600"/>
              </a:buClr>
              <a:buFont typeface="Wingdings" panose="05000000000000000000" pitchFamily="2" charset="2"/>
              <a:buChar char="v"/>
            </a:pPr>
            <a:r>
              <a:rPr lang="es-ES_tradnl" sz="2400" dirty="0">
                <a:latin typeface="+mn-lt"/>
              </a:rPr>
              <a:t>Evaluamos la fuente.</a:t>
            </a:r>
          </a:p>
          <a:p>
            <a:pPr marL="342900" indent="-342900">
              <a:spcBef>
                <a:spcPct val="50000"/>
              </a:spcBef>
              <a:buClr>
                <a:srgbClr val="006600"/>
              </a:buClr>
              <a:buFont typeface="Wingdings" panose="05000000000000000000" pitchFamily="2" charset="2"/>
              <a:buChar char="v"/>
            </a:pPr>
            <a:r>
              <a:rPr lang="es-ES_tradnl" sz="2400" dirty="0">
                <a:latin typeface="+mn-lt"/>
              </a:rPr>
              <a:t>Las palabras tienen significados simbólicos.</a:t>
            </a:r>
          </a:p>
          <a:p>
            <a:pPr marL="342900" indent="-342900">
              <a:spcBef>
                <a:spcPct val="50000"/>
              </a:spcBef>
              <a:buClr>
                <a:srgbClr val="006600"/>
              </a:buClr>
              <a:buFont typeface="Wingdings" panose="05000000000000000000" pitchFamily="2" charset="2"/>
              <a:buChar char="v"/>
            </a:pPr>
            <a:r>
              <a:rPr lang="es-ES_tradnl" sz="2400" dirty="0">
                <a:latin typeface="+mn-lt"/>
              </a:rPr>
              <a:t>Hacemos caso omiso de la información que contradice lo que sabemos.</a:t>
            </a:r>
          </a:p>
          <a:p>
            <a:pPr marL="342900" indent="-342900">
              <a:spcBef>
                <a:spcPct val="50000"/>
              </a:spcBef>
              <a:buClr>
                <a:srgbClr val="006600"/>
              </a:buClr>
              <a:buFont typeface="Wingdings" panose="05000000000000000000" pitchFamily="2" charset="2"/>
              <a:buChar char="v"/>
            </a:pPr>
            <a:r>
              <a:rPr lang="es-ES_tradnl" sz="2400" dirty="0">
                <a:latin typeface="+mn-lt"/>
              </a:rPr>
              <a:t>Las palabras significan cosas diferentes para personas distintas.</a:t>
            </a:r>
          </a:p>
          <a:p>
            <a:pPr marL="342900" indent="-342900">
              <a:spcBef>
                <a:spcPct val="50000"/>
              </a:spcBef>
              <a:buClr>
                <a:srgbClr val="006600"/>
              </a:buClr>
              <a:buFont typeface="Wingdings" panose="05000000000000000000" pitchFamily="2" charset="2"/>
              <a:buChar char="v"/>
            </a:pPr>
            <a:r>
              <a:rPr lang="es-ES_tradnl" sz="2400" dirty="0">
                <a:latin typeface="+mn-lt"/>
              </a:rPr>
              <a:t>Nuestro estado emocional condiciona lo que oímos.</a:t>
            </a:r>
          </a:p>
          <a:p>
            <a:pPr marL="342900" indent="-342900">
              <a:spcBef>
                <a:spcPct val="50000"/>
              </a:spcBef>
              <a:buClr>
                <a:srgbClr val="006600"/>
              </a:buClr>
              <a:buFont typeface="Wingdings" panose="05000000000000000000" pitchFamily="2" charset="2"/>
              <a:buChar char="v"/>
            </a:pPr>
            <a:r>
              <a:rPr lang="es-ES_tradnl" sz="2400" dirty="0">
                <a:latin typeface="+mn-lt"/>
              </a:rPr>
              <a:t>No sabemos la forma en que la otra persona ve la situación.</a:t>
            </a:r>
          </a:p>
        </p:txBody>
      </p:sp>
      <p:sp>
        <p:nvSpPr>
          <p:cNvPr id="5" name="Rectangle 4"/>
          <p:cNvSpPr>
            <a:spLocks noChangeArrowheads="1"/>
          </p:cNvSpPr>
          <p:nvPr/>
        </p:nvSpPr>
        <p:spPr bwMode="auto">
          <a:xfrm>
            <a:off x="1295400" y="228600"/>
            <a:ext cx="7391400" cy="1077218"/>
          </a:xfrm>
          <a:prstGeom prst="rect">
            <a:avLst/>
          </a:prstGeom>
          <a:noFill/>
          <a:ln w="9525">
            <a:noFill/>
            <a:miter lim="800000"/>
            <a:headEnd/>
            <a:tailEnd/>
          </a:ln>
          <a:effectLst/>
        </p:spPr>
        <p:txBody>
          <a:bodyPr>
            <a:spAutoFit/>
          </a:bodyPr>
          <a:lstStyle/>
          <a:p>
            <a:pPr algn="ctr" eaLnBrk="1" hangingPunct="1"/>
            <a:r>
              <a:rPr lang="es-ES" sz="3200" b="1" dirty="0">
                <a:solidFill>
                  <a:schemeClr val="folHlink"/>
                </a:solidFill>
                <a:latin typeface="Tahoma" pitchFamily="34" charset="0"/>
              </a:rPr>
              <a:t>BARRERAS</a:t>
            </a:r>
          </a:p>
          <a:p>
            <a:pPr algn="ctr" eaLnBrk="1" hangingPunct="1"/>
            <a:r>
              <a:rPr lang="es-ES" sz="3200" b="1" dirty="0">
                <a:solidFill>
                  <a:schemeClr val="folHlink"/>
                </a:solidFill>
                <a:latin typeface="Tahoma" pitchFamily="34" charset="0"/>
              </a:rPr>
              <a:t>¿POR QUÉ EXISTEN?</a:t>
            </a:r>
            <a:endParaRPr lang="es-VE" sz="3200" b="1" dirty="0">
              <a:solidFill>
                <a:schemeClr val="folHlink"/>
              </a:solidFill>
              <a:latin typeface="Tahoma"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2057400" y="152400"/>
            <a:ext cx="7793037" cy="1143000"/>
          </a:xfrm>
        </p:spPr>
        <p:txBody>
          <a:bodyPr/>
          <a:lstStyle/>
          <a:p>
            <a:r>
              <a:rPr lang="es-PR" sz="3200" b="1" dirty="0">
                <a:solidFill>
                  <a:schemeClr val="accent6">
                    <a:lumMod val="75000"/>
                  </a:schemeClr>
                </a:solidFill>
              </a:rPr>
              <a:t>4. Aplazamiento asertivo</a:t>
            </a:r>
            <a:endParaRPr lang="es-ES" sz="3200" b="1" dirty="0">
              <a:solidFill>
                <a:schemeClr val="accent6">
                  <a:lumMod val="75000"/>
                </a:schemeClr>
              </a:solidFill>
            </a:endParaRPr>
          </a:p>
        </p:txBody>
      </p:sp>
      <p:sp>
        <p:nvSpPr>
          <p:cNvPr id="139267" name="Rectangle 3"/>
          <p:cNvSpPr>
            <a:spLocks noGrp="1" noChangeArrowheads="1"/>
          </p:cNvSpPr>
          <p:nvPr>
            <p:ph type="body" idx="1"/>
          </p:nvPr>
        </p:nvSpPr>
        <p:spPr>
          <a:xfrm>
            <a:off x="762000" y="2819400"/>
            <a:ext cx="7848600" cy="3200400"/>
          </a:xfrm>
        </p:spPr>
        <p:txBody>
          <a:bodyPr/>
          <a:lstStyle/>
          <a:p>
            <a:pPr algn="just"/>
            <a:r>
              <a:rPr lang="es-PR" dirty="0"/>
              <a:t>Posponer la respuesta que vayamos a dar a la persona que nos ha criticado, hasta que nos sintamos más tranquilos y capaces de responder correctamente.</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3360738" y="152400"/>
            <a:ext cx="5478462" cy="1143000"/>
          </a:xfrm>
        </p:spPr>
        <p:txBody>
          <a:bodyPr/>
          <a:lstStyle/>
          <a:p>
            <a:r>
              <a:rPr lang="es-PR" sz="3200" b="1" dirty="0">
                <a:solidFill>
                  <a:schemeClr val="accent6">
                    <a:lumMod val="75000"/>
                  </a:schemeClr>
                </a:solidFill>
              </a:rPr>
              <a:t>5. Ignorar</a:t>
            </a:r>
            <a:endParaRPr lang="es-ES" sz="3200" b="1" dirty="0">
              <a:solidFill>
                <a:schemeClr val="accent6">
                  <a:lumMod val="75000"/>
                </a:schemeClr>
              </a:solidFill>
            </a:endParaRPr>
          </a:p>
        </p:txBody>
      </p:sp>
      <p:sp>
        <p:nvSpPr>
          <p:cNvPr id="140291" name="Rectangle 3"/>
          <p:cNvSpPr>
            <a:spLocks noGrp="1" noChangeArrowheads="1"/>
          </p:cNvSpPr>
          <p:nvPr>
            <p:ph type="body" idx="1"/>
          </p:nvPr>
        </p:nvSpPr>
        <p:spPr>
          <a:xfrm>
            <a:off x="914400" y="2438400"/>
            <a:ext cx="7620000" cy="4114800"/>
          </a:xfrm>
        </p:spPr>
        <p:txBody>
          <a:bodyPr/>
          <a:lstStyle/>
          <a:p>
            <a:pPr algn="just"/>
            <a:r>
              <a:rPr lang="es-PR" dirty="0"/>
              <a:t>No prestar atención cuando la otra persona está enojada y tememos que sus críticas terminen en insultos.</a:t>
            </a:r>
          </a:p>
          <a:p>
            <a:pPr algn="just">
              <a:buFont typeface="Wingdings" pitchFamily="2" charset="2"/>
              <a:buNone/>
            </a:pPr>
            <a:endParaRPr lang="es-PR" dirty="0"/>
          </a:p>
          <a:p>
            <a:pPr algn="just"/>
            <a:r>
              <a:rPr lang="es-PR" dirty="0"/>
              <a:t>Cuidarse y alejarse.</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2417763" y="76200"/>
            <a:ext cx="7793037" cy="1143000"/>
          </a:xfrm>
        </p:spPr>
        <p:txBody>
          <a:bodyPr/>
          <a:lstStyle/>
          <a:p>
            <a:r>
              <a:rPr lang="es-PR" sz="3200" b="1" dirty="0">
                <a:solidFill>
                  <a:schemeClr val="accent6">
                    <a:lumMod val="75000"/>
                  </a:schemeClr>
                </a:solidFill>
              </a:rPr>
              <a:t>6. Pregunta asertiva</a:t>
            </a:r>
            <a:endParaRPr lang="es-ES" sz="3200" b="1" dirty="0">
              <a:solidFill>
                <a:schemeClr val="accent6">
                  <a:lumMod val="75000"/>
                </a:schemeClr>
              </a:solidFill>
            </a:endParaRPr>
          </a:p>
        </p:txBody>
      </p:sp>
      <p:sp>
        <p:nvSpPr>
          <p:cNvPr id="141315" name="Rectangle 3"/>
          <p:cNvSpPr>
            <a:spLocks noGrp="1" noChangeArrowheads="1"/>
          </p:cNvSpPr>
          <p:nvPr>
            <p:ph type="body" idx="1"/>
          </p:nvPr>
        </p:nvSpPr>
        <p:spPr>
          <a:xfrm>
            <a:off x="762000" y="2209800"/>
            <a:ext cx="7543800" cy="4114800"/>
          </a:xfrm>
        </p:spPr>
        <p:txBody>
          <a:bodyPr/>
          <a:lstStyle/>
          <a:p>
            <a:pPr algn="just">
              <a:lnSpc>
                <a:spcPct val="90000"/>
              </a:lnSpc>
            </a:pPr>
            <a:r>
              <a:rPr lang="es-PR" dirty="0"/>
              <a:t>“Pensar bien” de la otra persona que nos critica y dar por hecho que su critica es bien intencionada (independientemente de que realmente lo sea).</a:t>
            </a:r>
          </a:p>
          <a:p>
            <a:pPr algn="just">
              <a:lnSpc>
                <a:spcPct val="90000"/>
              </a:lnSpc>
              <a:buFont typeface="Wingdings" pitchFamily="2" charset="2"/>
              <a:buNone/>
            </a:pPr>
            <a:endParaRPr lang="es-PR" dirty="0"/>
          </a:p>
          <a:p>
            <a:pPr algn="just">
              <a:lnSpc>
                <a:spcPct val="90000"/>
              </a:lnSpc>
            </a:pPr>
            <a:r>
              <a:rPr lang="es-PR" dirty="0"/>
              <a:t>Entonces, pedimos aclaración: información acerca de los argumentos, solicitando que sea específico.</a:t>
            </a:r>
            <a:endParaRPr lang="es-ES"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6738" name="Rectangle 2"/>
          <p:cNvSpPr>
            <a:spLocks noGrp="1" noChangeArrowheads="1"/>
          </p:cNvSpPr>
          <p:nvPr>
            <p:ph type="title"/>
          </p:nvPr>
        </p:nvSpPr>
        <p:spPr>
          <a:xfrm>
            <a:off x="1600200" y="76200"/>
            <a:ext cx="7315200" cy="1143000"/>
          </a:xfrm>
        </p:spPr>
        <p:txBody>
          <a:bodyPr/>
          <a:lstStyle/>
          <a:p>
            <a:r>
              <a:rPr lang="es-PR" sz="3200" b="1" dirty="0">
                <a:latin typeface="+mn-lt"/>
              </a:rPr>
              <a:t>ASERTIVIDAD PARA EXPRESAR...</a:t>
            </a:r>
            <a:endParaRPr lang="es-ES" sz="3200" b="1" dirty="0">
              <a:latin typeface="+mn-lt"/>
            </a:endParaRPr>
          </a:p>
        </p:txBody>
      </p:sp>
      <p:sp>
        <p:nvSpPr>
          <p:cNvPr id="116739" name="Rectangle 3"/>
          <p:cNvSpPr>
            <a:spLocks noGrp="1" noChangeArrowheads="1"/>
          </p:cNvSpPr>
          <p:nvPr>
            <p:ph type="body" idx="1"/>
          </p:nvPr>
        </p:nvSpPr>
        <p:spPr>
          <a:xfrm>
            <a:off x="1752600" y="1981200"/>
            <a:ext cx="6589712" cy="4114800"/>
          </a:xfrm>
        </p:spPr>
        <p:txBody>
          <a:bodyPr/>
          <a:lstStyle/>
          <a:p>
            <a:pPr>
              <a:spcBef>
                <a:spcPts val="1200"/>
              </a:spcBef>
            </a:pPr>
            <a:r>
              <a:rPr lang="es-PR" sz="2800" dirty="0"/>
              <a:t>Lo que sientes</a:t>
            </a:r>
          </a:p>
          <a:p>
            <a:pPr>
              <a:spcBef>
                <a:spcPts val="1200"/>
              </a:spcBef>
            </a:pPr>
            <a:r>
              <a:rPr lang="es-PR" sz="2800" dirty="0"/>
              <a:t>Tu opinión, ideas, pensamientos</a:t>
            </a:r>
          </a:p>
          <a:p>
            <a:pPr>
              <a:spcBef>
                <a:spcPts val="1200"/>
              </a:spcBef>
            </a:pPr>
            <a:r>
              <a:rPr lang="es-PR" sz="2800" dirty="0"/>
              <a:t>Tu posición y oposición respecto a...</a:t>
            </a:r>
          </a:p>
          <a:p>
            <a:pPr>
              <a:spcBef>
                <a:spcPts val="1200"/>
              </a:spcBef>
            </a:pPr>
            <a:r>
              <a:rPr lang="es-PR" sz="2800" dirty="0"/>
              <a:t>Peticiones</a:t>
            </a:r>
          </a:p>
          <a:p>
            <a:pPr>
              <a:spcBef>
                <a:spcPts val="1200"/>
              </a:spcBef>
            </a:pPr>
            <a:r>
              <a:rPr lang="es-PR" sz="2800" dirty="0"/>
              <a:t>Reconocimientos</a:t>
            </a:r>
          </a:p>
          <a:p>
            <a:pPr>
              <a:spcBef>
                <a:spcPts val="1200"/>
              </a:spcBef>
            </a:pPr>
            <a:r>
              <a:rPr lang="es-PR" sz="2800" dirty="0"/>
              <a:t>Sin herir ni humillar</a:t>
            </a:r>
          </a:p>
          <a:p>
            <a:pPr>
              <a:spcBef>
                <a:spcPts val="1200"/>
              </a:spcBef>
            </a:pPr>
            <a:r>
              <a:rPr lang="es-PR" sz="2800" dirty="0"/>
              <a:t>Con firmeza y paciencia</a:t>
            </a:r>
          </a:p>
          <a:p>
            <a:pPr>
              <a:spcBef>
                <a:spcPts val="1200"/>
              </a:spcBef>
            </a:pPr>
            <a:r>
              <a:rPr lang="es-PR" sz="2800" dirty="0"/>
              <a:t>Siendo específico y sin pre-juicios</a:t>
            </a: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xfrm>
            <a:off x="685800" y="381000"/>
            <a:ext cx="8534400" cy="685800"/>
          </a:xfrm>
        </p:spPr>
        <p:txBody>
          <a:bodyPr/>
          <a:lstStyle/>
          <a:p>
            <a:pPr algn="ctr"/>
            <a:r>
              <a:rPr lang="es-ES" sz="3200" b="1" dirty="0">
                <a:solidFill>
                  <a:srgbClr val="33CC33"/>
                </a:solidFill>
                <a:latin typeface="+mn-lt"/>
              </a:rPr>
              <a:t>SEÑALES DEL LENGUAJE CORPORAL</a:t>
            </a:r>
          </a:p>
        </p:txBody>
      </p:sp>
      <p:grpSp>
        <p:nvGrpSpPr>
          <p:cNvPr id="178179" name="Group 3"/>
          <p:cNvGrpSpPr>
            <a:grpSpLocks/>
          </p:cNvGrpSpPr>
          <p:nvPr/>
        </p:nvGrpSpPr>
        <p:grpSpPr bwMode="auto">
          <a:xfrm>
            <a:off x="457200" y="1752600"/>
            <a:ext cx="8229600" cy="4724400"/>
            <a:chOff x="288" y="1248"/>
            <a:chExt cx="5184" cy="2976"/>
          </a:xfrm>
        </p:grpSpPr>
        <p:pic>
          <p:nvPicPr>
            <p:cNvPr id="178180" name="Picture 4" descr="BS01181_"/>
            <p:cNvPicPr>
              <a:picLocks noChangeAspect="1" noChangeArrowheads="1"/>
            </p:cNvPicPr>
            <p:nvPr/>
          </p:nvPicPr>
          <p:blipFill>
            <a:blip r:embed="rId2" cstate="print"/>
            <a:srcRect/>
            <a:stretch>
              <a:fillRect/>
            </a:stretch>
          </p:blipFill>
          <p:spPr bwMode="auto">
            <a:xfrm>
              <a:off x="2159" y="1296"/>
              <a:ext cx="1393" cy="1141"/>
            </a:xfrm>
            <a:prstGeom prst="rect">
              <a:avLst/>
            </a:prstGeom>
            <a:noFill/>
          </p:spPr>
        </p:pic>
        <p:pic>
          <p:nvPicPr>
            <p:cNvPr id="178181" name="Picture 5" descr="PE04244_"/>
            <p:cNvPicPr>
              <a:picLocks noChangeAspect="1" noChangeArrowheads="1"/>
            </p:cNvPicPr>
            <p:nvPr/>
          </p:nvPicPr>
          <p:blipFill>
            <a:blip r:embed="rId3" cstate="print"/>
            <a:srcRect/>
            <a:stretch>
              <a:fillRect/>
            </a:stretch>
          </p:blipFill>
          <p:spPr bwMode="auto">
            <a:xfrm>
              <a:off x="1296" y="1264"/>
              <a:ext cx="624" cy="1040"/>
            </a:xfrm>
            <a:prstGeom prst="rect">
              <a:avLst/>
            </a:prstGeom>
            <a:noFill/>
          </p:spPr>
        </p:pic>
        <p:pic>
          <p:nvPicPr>
            <p:cNvPr id="178182" name="Picture 6" descr="PE06295_"/>
            <p:cNvPicPr>
              <a:picLocks noChangeAspect="1" noChangeArrowheads="1"/>
            </p:cNvPicPr>
            <p:nvPr/>
          </p:nvPicPr>
          <p:blipFill>
            <a:blip r:embed="rId4" cstate="print"/>
            <a:srcRect/>
            <a:stretch>
              <a:fillRect/>
            </a:stretch>
          </p:blipFill>
          <p:spPr bwMode="auto">
            <a:xfrm>
              <a:off x="1920" y="2865"/>
              <a:ext cx="624" cy="1359"/>
            </a:xfrm>
            <a:prstGeom prst="rect">
              <a:avLst/>
            </a:prstGeom>
            <a:noFill/>
          </p:spPr>
        </p:pic>
        <p:pic>
          <p:nvPicPr>
            <p:cNvPr id="178183" name="Picture 7" descr="BS01723_"/>
            <p:cNvPicPr>
              <a:picLocks noChangeAspect="1" noChangeArrowheads="1"/>
            </p:cNvPicPr>
            <p:nvPr/>
          </p:nvPicPr>
          <p:blipFill>
            <a:blip r:embed="rId5" cstate="print"/>
            <a:srcRect/>
            <a:stretch>
              <a:fillRect/>
            </a:stretch>
          </p:blipFill>
          <p:spPr bwMode="auto">
            <a:xfrm>
              <a:off x="288" y="1632"/>
              <a:ext cx="851" cy="1081"/>
            </a:xfrm>
            <a:prstGeom prst="rect">
              <a:avLst/>
            </a:prstGeom>
            <a:noFill/>
          </p:spPr>
        </p:pic>
        <p:pic>
          <p:nvPicPr>
            <p:cNvPr id="178184" name="Picture 8" descr="BS01719_"/>
            <p:cNvPicPr>
              <a:picLocks noChangeAspect="1" noChangeArrowheads="1"/>
            </p:cNvPicPr>
            <p:nvPr/>
          </p:nvPicPr>
          <p:blipFill>
            <a:blip r:embed="rId6" cstate="print"/>
            <a:srcRect/>
            <a:stretch>
              <a:fillRect/>
            </a:stretch>
          </p:blipFill>
          <p:spPr bwMode="auto">
            <a:xfrm>
              <a:off x="3706" y="1248"/>
              <a:ext cx="902" cy="1099"/>
            </a:xfrm>
            <a:prstGeom prst="rect">
              <a:avLst/>
            </a:prstGeom>
            <a:noFill/>
          </p:spPr>
        </p:pic>
        <p:pic>
          <p:nvPicPr>
            <p:cNvPr id="178185" name="Picture 9" descr="BS01726_"/>
            <p:cNvPicPr>
              <a:picLocks noChangeAspect="1" noChangeArrowheads="1"/>
            </p:cNvPicPr>
            <p:nvPr/>
          </p:nvPicPr>
          <p:blipFill>
            <a:blip r:embed="rId7" cstate="print"/>
            <a:srcRect/>
            <a:stretch>
              <a:fillRect/>
            </a:stretch>
          </p:blipFill>
          <p:spPr bwMode="auto">
            <a:xfrm>
              <a:off x="4704" y="1661"/>
              <a:ext cx="756" cy="1171"/>
            </a:xfrm>
            <a:prstGeom prst="rect">
              <a:avLst/>
            </a:prstGeom>
            <a:noFill/>
          </p:spPr>
        </p:pic>
        <p:pic>
          <p:nvPicPr>
            <p:cNvPr id="178186" name="Picture 10" descr="BS01746_"/>
            <p:cNvPicPr>
              <a:picLocks noChangeAspect="1" noChangeArrowheads="1"/>
            </p:cNvPicPr>
            <p:nvPr/>
          </p:nvPicPr>
          <p:blipFill>
            <a:blip r:embed="rId8" cstate="print"/>
            <a:srcRect/>
            <a:stretch>
              <a:fillRect/>
            </a:stretch>
          </p:blipFill>
          <p:spPr bwMode="auto">
            <a:xfrm>
              <a:off x="432" y="2994"/>
              <a:ext cx="1064" cy="1182"/>
            </a:xfrm>
            <a:prstGeom prst="rect">
              <a:avLst/>
            </a:prstGeom>
            <a:noFill/>
          </p:spPr>
        </p:pic>
        <p:pic>
          <p:nvPicPr>
            <p:cNvPr id="178187" name="Picture 11" descr="BS01744_"/>
            <p:cNvPicPr>
              <a:picLocks noChangeAspect="1" noChangeArrowheads="1"/>
            </p:cNvPicPr>
            <p:nvPr/>
          </p:nvPicPr>
          <p:blipFill>
            <a:blip r:embed="rId9" cstate="print"/>
            <a:srcRect/>
            <a:stretch>
              <a:fillRect/>
            </a:stretch>
          </p:blipFill>
          <p:spPr bwMode="auto">
            <a:xfrm>
              <a:off x="2928" y="3360"/>
              <a:ext cx="768" cy="836"/>
            </a:xfrm>
            <a:prstGeom prst="rect">
              <a:avLst/>
            </a:prstGeom>
            <a:noFill/>
          </p:spPr>
        </p:pic>
        <p:pic>
          <p:nvPicPr>
            <p:cNvPr id="178188" name="Picture 12" descr="BS01741_"/>
            <p:cNvPicPr>
              <a:picLocks noChangeAspect="1" noChangeArrowheads="1"/>
            </p:cNvPicPr>
            <p:nvPr/>
          </p:nvPicPr>
          <p:blipFill>
            <a:blip r:embed="rId10" cstate="print"/>
            <a:srcRect/>
            <a:stretch>
              <a:fillRect/>
            </a:stretch>
          </p:blipFill>
          <p:spPr bwMode="auto">
            <a:xfrm>
              <a:off x="4416" y="3168"/>
              <a:ext cx="1056" cy="960"/>
            </a:xfrm>
            <a:prstGeom prst="rect">
              <a:avLst/>
            </a:prstGeom>
            <a:noFill/>
          </p:spPr>
        </p:pic>
        <p:pic>
          <p:nvPicPr>
            <p:cNvPr id="178189" name="Picture 13" descr="PE03491_"/>
            <p:cNvPicPr>
              <a:picLocks noChangeAspect="1" noChangeArrowheads="1"/>
            </p:cNvPicPr>
            <p:nvPr/>
          </p:nvPicPr>
          <p:blipFill>
            <a:blip r:embed="rId11" cstate="print"/>
            <a:srcRect/>
            <a:stretch>
              <a:fillRect/>
            </a:stretch>
          </p:blipFill>
          <p:spPr bwMode="auto">
            <a:xfrm>
              <a:off x="3216" y="2412"/>
              <a:ext cx="960" cy="900"/>
            </a:xfrm>
            <a:prstGeom prst="rect">
              <a:avLst/>
            </a:prstGeom>
            <a:noFill/>
          </p:spPr>
        </p:pic>
      </p:gr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a:xfrm>
            <a:off x="1198562" y="533400"/>
            <a:ext cx="7793038" cy="685800"/>
          </a:xfrm>
        </p:spPr>
        <p:txBody>
          <a:bodyPr/>
          <a:lstStyle/>
          <a:p>
            <a:r>
              <a:rPr lang="es-PR" sz="3200" b="1" dirty="0">
                <a:latin typeface="+mn-lt"/>
              </a:rPr>
              <a:t>CONDUCTA “NO VERBAL” ADECUADA</a:t>
            </a:r>
          </a:p>
        </p:txBody>
      </p:sp>
      <p:sp>
        <p:nvSpPr>
          <p:cNvPr id="115715" name="Rectangle 3"/>
          <p:cNvSpPr>
            <a:spLocks noGrp="1" noChangeArrowheads="1"/>
          </p:cNvSpPr>
          <p:nvPr>
            <p:ph type="body" idx="1"/>
          </p:nvPr>
        </p:nvSpPr>
        <p:spPr>
          <a:xfrm>
            <a:off x="381000" y="2400300"/>
            <a:ext cx="8458200" cy="4152900"/>
          </a:xfrm>
        </p:spPr>
        <p:txBody>
          <a:bodyPr/>
          <a:lstStyle/>
          <a:p>
            <a:pPr>
              <a:lnSpc>
                <a:spcPct val="80000"/>
              </a:lnSpc>
            </a:pPr>
            <a:r>
              <a:rPr lang="es-PR" sz="2400" b="1" u="sng" dirty="0"/>
              <a:t>Postura:</a:t>
            </a:r>
            <a:r>
              <a:rPr lang="es-PR" sz="2400" dirty="0"/>
              <a:t> cabeza y cuerpo derecho, distancia prudente. </a:t>
            </a:r>
          </a:p>
          <a:p>
            <a:pPr>
              <a:lnSpc>
                <a:spcPct val="80000"/>
              </a:lnSpc>
              <a:buFont typeface="Wingdings" pitchFamily="2" charset="2"/>
              <a:buNone/>
            </a:pPr>
            <a:endParaRPr lang="es-PR" sz="2400" dirty="0"/>
          </a:p>
          <a:p>
            <a:pPr>
              <a:lnSpc>
                <a:spcPct val="80000"/>
              </a:lnSpc>
            </a:pPr>
            <a:r>
              <a:rPr lang="es-PR" sz="2400" b="1" u="sng" dirty="0"/>
              <a:t>Contacto visual:</a:t>
            </a:r>
            <a:r>
              <a:rPr lang="es-PR" sz="2400" dirty="0"/>
              <a:t> mirar de frente a la otra persona</a:t>
            </a:r>
          </a:p>
          <a:p>
            <a:pPr>
              <a:lnSpc>
                <a:spcPct val="80000"/>
              </a:lnSpc>
              <a:buFont typeface="Wingdings" pitchFamily="2" charset="2"/>
              <a:buNone/>
            </a:pPr>
            <a:endParaRPr lang="es-PR" sz="2400" dirty="0"/>
          </a:p>
          <a:p>
            <a:pPr>
              <a:lnSpc>
                <a:spcPct val="80000"/>
              </a:lnSpc>
            </a:pPr>
            <a:r>
              <a:rPr lang="es-PR" sz="2400" b="1" u="sng" dirty="0"/>
              <a:t>Gestos del cuerpo:</a:t>
            </a:r>
            <a:r>
              <a:rPr lang="es-PR" sz="2400" dirty="0"/>
              <a:t> relajado y moderado</a:t>
            </a:r>
          </a:p>
          <a:p>
            <a:pPr>
              <a:lnSpc>
                <a:spcPct val="80000"/>
              </a:lnSpc>
              <a:buFont typeface="Wingdings" pitchFamily="2" charset="2"/>
              <a:buNone/>
            </a:pPr>
            <a:endParaRPr lang="es-PR" sz="2400" dirty="0"/>
          </a:p>
          <a:p>
            <a:pPr>
              <a:lnSpc>
                <a:spcPct val="80000"/>
              </a:lnSpc>
            </a:pPr>
            <a:r>
              <a:rPr lang="es-PR" sz="2400" b="1" u="sng" dirty="0"/>
              <a:t>Expresión facial:</a:t>
            </a:r>
            <a:r>
              <a:rPr lang="es-PR" sz="2400" dirty="0"/>
              <a:t> de acuerdo a lo que siente y expresa.- seriedad, alegría, etc.</a:t>
            </a:r>
          </a:p>
          <a:p>
            <a:pPr>
              <a:lnSpc>
                <a:spcPct val="80000"/>
              </a:lnSpc>
              <a:buFont typeface="Wingdings" pitchFamily="2" charset="2"/>
              <a:buNone/>
            </a:pPr>
            <a:endParaRPr lang="es-PR" sz="2400" dirty="0"/>
          </a:p>
          <a:p>
            <a:pPr>
              <a:lnSpc>
                <a:spcPct val="80000"/>
              </a:lnSpc>
            </a:pPr>
            <a:r>
              <a:rPr lang="es-PR" sz="2400" b="1" u="sng" dirty="0"/>
              <a:t>Tono y volumen de la voz:</a:t>
            </a:r>
            <a:r>
              <a:rPr lang="es-PR" sz="2400" dirty="0"/>
              <a:t> pausado, firme, de acuerdo a lo que quiere comunicar</a:t>
            </a:r>
            <a:endParaRPr lang="es-ES" sz="24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a:xfrm>
            <a:off x="1828800" y="228600"/>
            <a:ext cx="5791200" cy="685800"/>
          </a:xfrm>
        </p:spPr>
        <p:txBody>
          <a:bodyPr/>
          <a:lstStyle/>
          <a:p>
            <a:pPr algn="ctr"/>
            <a:r>
              <a:rPr lang="es-PR" sz="3200" b="1" dirty="0">
                <a:solidFill>
                  <a:srgbClr val="860000"/>
                </a:solidFill>
                <a:latin typeface="+mn-lt"/>
              </a:rPr>
              <a:t>FRASE</a:t>
            </a:r>
            <a:endParaRPr lang="es-ES" sz="3200" b="1" dirty="0">
              <a:solidFill>
                <a:srgbClr val="860000"/>
              </a:solidFill>
              <a:latin typeface="+mn-lt"/>
            </a:endParaRPr>
          </a:p>
        </p:txBody>
      </p:sp>
      <p:sp>
        <p:nvSpPr>
          <p:cNvPr id="118788" name="Text Box 4"/>
          <p:cNvSpPr txBox="1">
            <a:spLocks noChangeArrowheads="1"/>
          </p:cNvSpPr>
          <p:nvPr/>
        </p:nvSpPr>
        <p:spPr bwMode="auto">
          <a:xfrm>
            <a:off x="1066800" y="1295400"/>
            <a:ext cx="7391400" cy="5293757"/>
          </a:xfrm>
          <a:prstGeom prst="rect">
            <a:avLst/>
          </a:prstGeom>
          <a:noFill/>
          <a:ln w="9525">
            <a:noFill/>
            <a:miter lim="800000"/>
            <a:headEnd/>
            <a:tailEnd/>
          </a:ln>
          <a:effectLst/>
        </p:spPr>
        <p:txBody>
          <a:bodyPr>
            <a:spAutoFit/>
          </a:bodyPr>
          <a:lstStyle/>
          <a:p>
            <a:pPr algn="ctr" eaLnBrk="1" hangingPunct="1"/>
            <a:r>
              <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rPr>
              <a:t>“Nunca culpes a los demás por tu situación. </a:t>
            </a:r>
          </a:p>
          <a:p>
            <a:pPr algn="ctr" eaLnBrk="1" hangingPunct="1"/>
            <a:endPar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endParaRPr>
          </a:p>
          <a:p>
            <a:pPr algn="ctr" eaLnBrk="1" hangingPunct="1"/>
            <a:r>
              <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rPr>
              <a:t>Eres lo que eres por tu propia decisión. </a:t>
            </a:r>
          </a:p>
          <a:p>
            <a:pPr algn="ctr" eaLnBrk="1" hangingPunct="1"/>
            <a:endPar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endParaRPr>
          </a:p>
          <a:p>
            <a:pPr algn="ctr" eaLnBrk="1" hangingPunct="1"/>
            <a:r>
              <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rPr>
              <a:t>Trabaja cada día por edificarte a ti mismo,</a:t>
            </a:r>
          </a:p>
          <a:p>
            <a:pPr algn="ctr" eaLnBrk="1" hangingPunct="1"/>
            <a:endPar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endParaRPr>
          </a:p>
          <a:p>
            <a:pPr algn="ctr" eaLnBrk="1" hangingPunct="1"/>
            <a:r>
              <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rPr>
              <a:t>procurando una vida sobria y sin rencores, </a:t>
            </a:r>
          </a:p>
          <a:p>
            <a:pPr algn="ctr" eaLnBrk="1" hangingPunct="1"/>
            <a:endPar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endParaRPr>
          </a:p>
          <a:p>
            <a:pPr algn="ctr" eaLnBrk="1" hangingPunct="1"/>
            <a:r>
              <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rPr>
              <a:t>odios y ambiciones. Haz a un lado el</a:t>
            </a:r>
          </a:p>
          <a:p>
            <a:pPr algn="ctr" eaLnBrk="1" hangingPunct="1"/>
            <a:endPar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endParaRPr>
          </a:p>
          <a:p>
            <a:pPr algn="ctr" eaLnBrk="1" hangingPunct="1"/>
            <a:r>
              <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rPr>
              <a:t>pesimismo, mira hacia arriba, aférrate a Dios</a:t>
            </a:r>
          </a:p>
          <a:p>
            <a:pPr algn="ctr" eaLnBrk="1" hangingPunct="1"/>
            <a:endPar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endParaRPr>
          </a:p>
          <a:p>
            <a:pPr algn="ctr" eaLnBrk="1" hangingPunct="1"/>
            <a:r>
              <a:rPr lang="es-PR" sz="2600" b="1" dirty="0">
                <a:solidFill>
                  <a:schemeClr val="accent5">
                    <a:lumMod val="25000"/>
                  </a:schemeClr>
                </a:solidFill>
                <a:effectLst>
                  <a:outerShdw blurRad="38100" dist="38100" dir="2700000" algn="tl">
                    <a:srgbClr val="000000"/>
                  </a:outerShdw>
                </a:effectLst>
                <a:latin typeface="Tempus Sans ITC" panose="04020404030D07020202" pitchFamily="82" charset="0"/>
              </a:rPr>
              <a:t>con sencillez y camina siempre adelante”.</a:t>
            </a:r>
            <a:endParaRPr lang="es-ES_tradnl" sz="2600" b="1" dirty="0">
              <a:solidFill>
                <a:schemeClr val="accent5">
                  <a:lumMod val="25000"/>
                </a:schemeClr>
              </a:solidFill>
              <a:effectLst>
                <a:outerShdw blurRad="38100" dist="38100" dir="2700000" algn="tl">
                  <a:srgbClr val="000000"/>
                </a:outerShdw>
              </a:effectLst>
              <a:latin typeface="Tempus Sans ITC" panose="04020404030D07020202" pitchFamily="82" charset="0"/>
            </a:endParaRP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xfrm>
            <a:off x="2286000" y="76200"/>
            <a:ext cx="6172200" cy="1143000"/>
          </a:xfrm>
        </p:spPr>
        <p:txBody>
          <a:bodyPr/>
          <a:lstStyle/>
          <a:p>
            <a:r>
              <a:rPr lang="es-ES" sz="3200" b="1" dirty="0">
                <a:solidFill>
                  <a:schemeClr val="accent5">
                    <a:lumMod val="25000"/>
                  </a:schemeClr>
                </a:solidFill>
                <a:latin typeface="+mn-lt"/>
              </a:rPr>
              <a:t>CONDUCTA ASERTIVA</a:t>
            </a:r>
          </a:p>
        </p:txBody>
      </p:sp>
      <p:sp>
        <p:nvSpPr>
          <p:cNvPr id="175107" name="Rectangle 3"/>
          <p:cNvSpPr>
            <a:spLocks noGrp="1" noChangeArrowheads="1"/>
          </p:cNvSpPr>
          <p:nvPr>
            <p:ph type="body" idx="1"/>
          </p:nvPr>
        </p:nvSpPr>
        <p:spPr>
          <a:xfrm>
            <a:off x="304800" y="2366963"/>
            <a:ext cx="8168481" cy="3881437"/>
          </a:xfrm>
        </p:spPr>
        <p:txBody>
          <a:bodyPr/>
          <a:lstStyle/>
          <a:p>
            <a:pPr marL="444500" lvl="1" indent="12700" algn="just">
              <a:buFont typeface="Wingdings" pitchFamily="2" charset="2"/>
              <a:buNone/>
            </a:pPr>
            <a:r>
              <a:rPr lang="es-ES" sz="3000" dirty="0">
                <a:solidFill>
                  <a:schemeClr val="folHlink"/>
                </a:solidFill>
              </a:rPr>
              <a:t>La ASERTIVIDAD</a:t>
            </a:r>
            <a:r>
              <a:rPr lang="es-ES" sz="3000" dirty="0"/>
              <a:t> es la conducta humana más deseada.</a:t>
            </a:r>
          </a:p>
          <a:p>
            <a:pPr marL="444500" lvl="1" indent="12700" algn="just">
              <a:buFont typeface="Wingdings" pitchFamily="2" charset="2"/>
              <a:buNone/>
            </a:pPr>
            <a:endParaRPr lang="es-ES" sz="1000" dirty="0"/>
          </a:p>
          <a:p>
            <a:pPr marL="444500" lvl="1" indent="12700" algn="just">
              <a:buFont typeface="Wingdings" pitchFamily="2" charset="2"/>
              <a:buNone/>
            </a:pPr>
            <a:r>
              <a:rPr lang="es-ES" sz="3000" dirty="0"/>
              <a:t>Se necesita para tener relaciones honestas y sanas.</a:t>
            </a:r>
          </a:p>
          <a:p>
            <a:pPr marL="444500" lvl="1" indent="12700" algn="just">
              <a:buFont typeface="Wingdings" pitchFamily="2" charset="2"/>
              <a:buNone/>
            </a:pPr>
            <a:endParaRPr lang="es-ES" sz="1000" dirty="0"/>
          </a:p>
          <a:p>
            <a:pPr marL="444500" lvl="1" indent="12700" algn="just">
              <a:buFont typeface="Wingdings" pitchFamily="2" charset="2"/>
              <a:buNone/>
            </a:pPr>
            <a:r>
              <a:rPr lang="es-ES" sz="3000" dirty="0">
                <a:solidFill>
                  <a:schemeClr val="folHlink"/>
                </a:solidFill>
              </a:rPr>
              <a:t>CONDUCTA ASERTIVA:</a:t>
            </a:r>
            <a:r>
              <a:rPr lang="es-ES" sz="3000" dirty="0"/>
              <a:t> Ser directo, honesto y  respetuoso, mientras se interactúa con los demás.</a:t>
            </a:r>
          </a:p>
        </p:txBody>
      </p:sp>
      <p:pic>
        <p:nvPicPr>
          <p:cNvPr id="175108" name="Picture 4" descr="BS01722_"/>
          <p:cNvPicPr>
            <a:picLocks noChangeAspect="1" noChangeArrowheads="1"/>
          </p:cNvPicPr>
          <p:nvPr/>
        </p:nvPicPr>
        <p:blipFill>
          <a:blip r:embed="rId2" cstate="print"/>
          <a:srcRect/>
          <a:stretch>
            <a:fillRect/>
          </a:stretch>
        </p:blipFill>
        <p:spPr bwMode="auto">
          <a:xfrm>
            <a:off x="7162800" y="137417"/>
            <a:ext cx="1858963" cy="1767583"/>
          </a:xfrm>
          <a:prstGeom prst="rect">
            <a:avLst/>
          </a:prstGeom>
          <a:noFill/>
        </p:spPr>
      </p:pic>
      <p:pic>
        <p:nvPicPr>
          <p:cNvPr id="175109" name="Picture 5" descr="AG00078_"/>
          <p:cNvPicPr>
            <a:picLocks noChangeAspect="1" noChangeArrowheads="1" noCrop="1"/>
          </p:cNvPicPr>
          <p:nvPr/>
        </p:nvPicPr>
        <p:blipFill>
          <a:blip r:embed="rId3" cstate="print"/>
          <a:srcRect/>
          <a:stretch>
            <a:fillRect/>
          </a:stretch>
        </p:blipFill>
        <p:spPr bwMode="auto">
          <a:xfrm>
            <a:off x="228600" y="203492"/>
            <a:ext cx="2057400" cy="1592826"/>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3657600" y="-381000"/>
            <a:ext cx="5326062" cy="1143000"/>
          </a:xfrm>
        </p:spPr>
        <p:txBody>
          <a:bodyPr/>
          <a:lstStyle/>
          <a:p>
            <a:pPr algn="r"/>
            <a:r>
              <a:rPr lang="es-PR" b="1" dirty="0">
                <a:solidFill>
                  <a:schemeClr val="accent5">
                    <a:lumMod val="25000"/>
                  </a:schemeClr>
                </a:solidFill>
                <a:latin typeface="AR DARLING" panose="02000000000000000000" pitchFamily="2" charset="0"/>
              </a:rPr>
              <a:t>SITUACIONES</a:t>
            </a:r>
            <a:endParaRPr lang="es-ES" b="1" dirty="0">
              <a:solidFill>
                <a:schemeClr val="accent5">
                  <a:lumMod val="25000"/>
                </a:schemeClr>
              </a:solidFill>
              <a:latin typeface="AR DARLING" panose="02000000000000000000" pitchFamily="2" charset="0"/>
            </a:endParaRPr>
          </a:p>
        </p:txBody>
      </p:sp>
      <p:sp>
        <p:nvSpPr>
          <p:cNvPr id="96259" name="Rectangle 3"/>
          <p:cNvSpPr>
            <a:spLocks noGrp="1" noChangeArrowheads="1"/>
          </p:cNvSpPr>
          <p:nvPr>
            <p:ph type="body" idx="1"/>
          </p:nvPr>
        </p:nvSpPr>
        <p:spPr>
          <a:xfrm>
            <a:off x="609600" y="914400"/>
            <a:ext cx="8305800" cy="4114800"/>
          </a:xfrm>
        </p:spPr>
        <p:txBody>
          <a:bodyPr/>
          <a:lstStyle/>
          <a:p>
            <a:pPr marL="0" indent="0" algn="ctr">
              <a:lnSpc>
                <a:spcPct val="90000"/>
              </a:lnSpc>
              <a:buNone/>
            </a:pPr>
            <a:r>
              <a:rPr lang="es-PR" sz="2400" b="1" dirty="0">
                <a:solidFill>
                  <a:schemeClr val="accent5">
                    <a:lumMod val="50000"/>
                  </a:schemeClr>
                </a:solidFill>
              </a:rPr>
              <a:t>¿Te has encontrado en alguna de las </a:t>
            </a:r>
          </a:p>
          <a:p>
            <a:pPr marL="0" indent="0" algn="ctr">
              <a:lnSpc>
                <a:spcPct val="90000"/>
              </a:lnSpc>
              <a:buNone/>
            </a:pPr>
            <a:r>
              <a:rPr lang="es-PR" sz="2400" b="1" dirty="0">
                <a:solidFill>
                  <a:schemeClr val="accent5">
                    <a:lumMod val="50000"/>
                  </a:schemeClr>
                </a:solidFill>
              </a:rPr>
              <a:t>siguientes situaciones?</a:t>
            </a:r>
          </a:p>
          <a:p>
            <a:pPr marL="0" indent="0">
              <a:lnSpc>
                <a:spcPct val="90000"/>
              </a:lnSpc>
              <a:buNone/>
            </a:pPr>
            <a:endParaRPr lang="es-PR" sz="2400" b="1" i="1" dirty="0"/>
          </a:p>
          <a:p>
            <a:pPr marL="990600" lvl="1" indent="-533400">
              <a:lnSpc>
                <a:spcPct val="150000"/>
              </a:lnSpc>
              <a:buFont typeface="Wingdings" pitchFamily="2" charset="2"/>
              <a:buAutoNum type="arabicPeriod"/>
            </a:pPr>
            <a:r>
              <a:rPr lang="es-PR" sz="2400" dirty="0">
                <a:latin typeface="Verdana" pitchFamily="34" charset="0"/>
              </a:rPr>
              <a:t>Una</a:t>
            </a:r>
            <a:r>
              <a:rPr lang="es-ES" sz="2400" dirty="0">
                <a:latin typeface="Verdana" pitchFamily="34" charset="0"/>
              </a:rPr>
              <a:t> persona es abiertamente injusta.</a:t>
            </a:r>
            <a:endParaRPr lang="es-PR" sz="2400" dirty="0">
              <a:latin typeface="Verdana" pitchFamily="34" charset="0"/>
            </a:endParaRPr>
          </a:p>
          <a:p>
            <a:pPr marL="990600" lvl="1" indent="-533400">
              <a:lnSpc>
                <a:spcPct val="150000"/>
              </a:lnSpc>
              <a:buFont typeface="Wingdings" pitchFamily="2" charset="2"/>
              <a:buAutoNum type="arabicPeriod"/>
            </a:pPr>
            <a:r>
              <a:rPr lang="es-PR" sz="2400" dirty="0">
                <a:latin typeface="Verdana" pitchFamily="34" charset="0"/>
              </a:rPr>
              <a:t>U</a:t>
            </a:r>
            <a:r>
              <a:rPr lang="es-ES" sz="2400" dirty="0">
                <a:latin typeface="Verdana" pitchFamily="34" charset="0"/>
              </a:rPr>
              <a:t>n amigo te ha traicionado revelando algún secreto tuyo.</a:t>
            </a:r>
            <a:endParaRPr lang="es-PR" sz="2400" dirty="0">
              <a:latin typeface="Verdana" pitchFamily="34" charset="0"/>
            </a:endParaRPr>
          </a:p>
          <a:p>
            <a:pPr marL="990600" lvl="1" indent="-533400">
              <a:lnSpc>
                <a:spcPct val="150000"/>
              </a:lnSpc>
              <a:buFont typeface="Wingdings" pitchFamily="2" charset="2"/>
              <a:buAutoNum type="arabicPeriod"/>
            </a:pPr>
            <a:r>
              <a:rPr lang="es-PR" sz="2400" dirty="0">
                <a:latin typeface="Verdana" pitchFamily="34" charset="0"/>
              </a:rPr>
              <a:t>El compañero de habitación no coopera con la limpieza. </a:t>
            </a:r>
          </a:p>
          <a:p>
            <a:pPr marL="990600" lvl="1" indent="-533400">
              <a:lnSpc>
                <a:spcPct val="150000"/>
              </a:lnSpc>
              <a:buFont typeface="Wingdings" pitchFamily="2" charset="2"/>
              <a:buAutoNum type="arabicPeriod"/>
            </a:pPr>
            <a:r>
              <a:rPr lang="es-PR" sz="2400" dirty="0">
                <a:latin typeface="Verdana" pitchFamily="34" charset="0"/>
              </a:rPr>
              <a:t>U</a:t>
            </a:r>
            <a:r>
              <a:rPr lang="es-ES" sz="2400" dirty="0">
                <a:latin typeface="Verdana" pitchFamily="34" charset="0"/>
              </a:rPr>
              <a:t>n empleado en un comercio atiende primero a una persona que llegó después de usted.</a:t>
            </a:r>
            <a:endParaRPr lang="es-PR" sz="2400" dirty="0">
              <a:latin typeface="Verdana" pitchFamily="34" charset="0"/>
            </a:endParaRPr>
          </a:p>
          <a:p>
            <a:pPr marL="609600" indent="-609600">
              <a:lnSpc>
                <a:spcPct val="90000"/>
              </a:lnSpc>
              <a:buFont typeface="Wingdings" pitchFamily="2" charset="2"/>
              <a:buAutoNum type="arabicPeriod"/>
            </a:pPr>
            <a:endParaRPr lang="es-ES" sz="24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1295400" y="-304800"/>
            <a:ext cx="7793037" cy="1143000"/>
          </a:xfrm>
        </p:spPr>
        <p:txBody>
          <a:bodyPr/>
          <a:lstStyle/>
          <a:p>
            <a:pPr algn="r"/>
            <a:r>
              <a:rPr lang="es-PR" b="1" dirty="0">
                <a:solidFill>
                  <a:schemeClr val="accent5">
                    <a:lumMod val="25000"/>
                  </a:schemeClr>
                </a:solidFill>
                <a:latin typeface="AR DARLING" panose="02000000000000000000" pitchFamily="2" charset="0"/>
              </a:rPr>
              <a:t>SITUACIONES</a:t>
            </a:r>
            <a:endParaRPr lang="es-ES" b="1" dirty="0">
              <a:solidFill>
                <a:schemeClr val="accent5">
                  <a:lumMod val="25000"/>
                </a:schemeClr>
              </a:solidFill>
              <a:latin typeface="AR DARLING" panose="02000000000000000000" pitchFamily="2" charset="0"/>
            </a:endParaRPr>
          </a:p>
        </p:txBody>
      </p:sp>
      <p:sp>
        <p:nvSpPr>
          <p:cNvPr id="155651" name="Rectangle 3"/>
          <p:cNvSpPr>
            <a:spLocks noGrp="1" noChangeArrowheads="1"/>
          </p:cNvSpPr>
          <p:nvPr>
            <p:ph type="body" idx="1"/>
          </p:nvPr>
        </p:nvSpPr>
        <p:spPr>
          <a:xfrm>
            <a:off x="762000" y="1066800"/>
            <a:ext cx="8153400" cy="4114800"/>
          </a:xfrm>
        </p:spPr>
        <p:txBody>
          <a:bodyPr/>
          <a:lstStyle/>
          <a:p>
            <a:pPr marL="990600" lvl="1" indent="-533400">
              <a:lnSpc>
                <a:spcPct val="150000"/>
              </a:lnSpc>
              <a:buFont typeface="Wingdings" pitchFamily="2" charset="2"/>
              <a:buAutoNum type="arabicPeriod" startAt="5"/>
            </a:pPr>
            <a:r>
              <a:rPr lang="es-ES" dirty="0">
                <a:latin typeface="Verdana" pitchFamily="34" charset="0"/>
              </a:rPr>
              <a:t>Pedirle a un amigo dinero</a:t>
            </a:r>
            <a:endParaRPr lang="es-PR" dirty="0">
              <a:latin typeface="Verdana" pitchFamily="34" charset="0"/>
            </a:endParaRPr>
          </a:p>
          <a:p>
            <a:pPr marL="990600" lvl="1" indent="-533400">
              <a:lnSpc>
                <a:spcPct val="150000"/>
              </a:lnSpc>
              <a:buFont typeface="Wingdings" pitchFamily="2" charset="2"/>
              <a:buAutoNum type="arabicPeriod" startAt="5"/>
            </a:pPr>
            <a:r>
              <a:rPr lang="es-ES" dirty="0">
                <a:latin typeface="Verdana" pitchFamily="34" charset="0"/>
              </a:rPr>
              <a:t>Usted prestó una suma de dinero de importancia a una persona que parece haberse olvidado de ello</a:t>
            </a:r>
            <a:r>
              <a:rPr lang="es-PR" dirty="0">
                <a:latin typeface="Verdana" pitchFamily="34" charset="0"/>
              </a:rPr>
              <a:t>.</a:t>
            </a:r>
          </a:p>
          <a:p>
            <a:pPr marL="990600" lvl="1" indent="-533400">
              <a:lnSpc>
                <a:spcPct val="150000"/>
              </a:lnSpc>
              <a:buFont typeface="Wingdings" pitchFamily="2" charset="2"/>
              <a:buAutoNum type="arabicPeriod" startAt="5"/>
            </a:pPr>
            <a:r>
              <a:rPr lang="es-PR" dirty="0">
                <a:latin typeface="Verdana" pitchFamily="34" charset="0"/>
              </a:rPr>
              <a:t>U</a:t>
            </a:r>
            <a:r>
              <a:rPr lang="es-ES" dirty="0">
                <a:latin typeface="Verdana" pitchFamily="34" charset="0"/>
              </a:rPr>
              <a:t>na persona se burla de usted constantemente</a:t>
            </a:r>
            <a:endParaRPr lang="es-PR" dirty="0">
              <a:latin typeface="Verdana" pitchFamily="34" charset="0"/>
            </a:endParaRPr>
          </a:p>
          <a:p>
            <a:pPr marL="990600" lvl="1" indent="-533400">
              <a:lnSpc>
                <a:spcPct val="150000"/>
              </a:lnSpc>
              <a:buFont typeface="Wingdings" pitchFamily="2" charset="2"/>
              <a:buAutoNum type="arabicPeriod" startAt="5"/>
            </a:pPr>
            <a:r>
              <a:rPr lang="es-ES" dirty="0">
                <a:latin typeface="Verdana" pitchFamily="34" charset="0"/>
              </a:rPr>
              <a:t>Alguien patea continuamente el respaldo de su butaca en el cine</a:t>
            </a:r>
            <a:endParaRPr lang="es-PR" sz="3200" dirty="0">
              <a:latin typeface="Verdana" pitchFamily="34" charset="0"/>
            </a:endParaRPr>
          </a:p>
          <a:p>
            <a:pPr marL="609600" indent="-609600">
              <a:lnSpc>
                <a:spcPct val="150000"/>
              </a:lnSpc>
              <a:buFont typeface="Wingdings" pitchFamily="2" charset="2"/>
              <a:buAutoNum type="arabicPeriod"/>
            </a:pPr>
            <a:endParaRPr lang="es-ES" sz="36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1350963" y="-304800"/>
            <a:ext cx="7793037" cy="1143000"/>
          </a:xfrm>
        </p:spPr>
        <p:txBody>
          <a:bodyPr/>
          <a:lstStyle/>
          <a:p>
            <a:pPr algn="r"/>
            <a:r>
              <a:rPr lang="es-PR" b="1" dirty="0">
                <a:solidFill>
                  <a:schemeClr val="accent5">
                    <a:lumMod val="25000"/>
                  </a:schemeClr>
                </a:solidFill>
                <a:latin typeface="AR DARLING" panose="02000000000000000000" pitchFamily="2" charset="0"/>
              </a:rPr>
              <a:t>SITUACIONES</a:t>
            </a:r>
            <a:endParaRPr lang="es-ES" b="1" dirty="0">
              <a:solidFill>
                <a:schemeClr val="accent5">
                  <a:lumMod val="25000"/>
                </a:schemeClr>
              </a:solidFill>
              <a:latin typeface="AR DARLING" panose="02000000000000000000" pitchFamily="2" charset="0"/>
            </a:endParaRPr>
          </a:p>
        </p:txBody>
      </p:sp>
      <p:sp>
        <p:nvSpPr>
          <p:cNvPr id="157699" name="Rectangle 3"/>
          <p:cNvSpPr>
            <a:spLocks noGrp="1" noChangeArrowheads="1"/>
          </p:cNvSpPr>
          <p:nvPr>
            <p:ph type="body" idx="1"/>
          </p:nvPr>
        </p:nvSpPr>
        <p:spPr>
          <a:xfrm>
            <a:off x="762000" y="990600"/>
            <a:ext cx="8153400" cy="3352800"/>
          </a:xfrm>
        </p:spPr>
        <p:txBody>
          <a:bodyPr/>
          <a:lstStyle/>
          <a:p>
            <a:pPr marL="990600" lvl="1" indent="-533400">
              <a:lnSpc>
                <a:spcPct val="150000"/>
              </a:lnSpc>
              <a:buFont typeface="Wingdings" pitchFamily="2" charset="2"/>
              <a:buAutoNum type="arabicPeriod" startAt="9"/>
            </a:pPr>
            <a:r>
              <a:rPr lang="es-PR" dirty="0">
                <a:latin typeface="Verdana" pitchFamily="34" charset="0"/>
              </a:rPr>
              <a:t>U</a:t>
            </a:r>
            <a:r>
              <a:rPr lang="es-ES" dirty="0">
                <a:latin typeface="Verdana" pitchFamily="34" charset="0"/>
              </a:rPr>
              <a:t>n amigo o amiga le llama todos los d</a:t>
            </a:r>
            <a:r>
              <a:rPr lang="es-PR" dirty="0">
                <a:latin typeface="Verdana" pitchFamily="34" charset="0"/>
              </a:rPr>
              <a:t>í</a:t>
            </a:r>
            <a:r>
              <a:rPr lang="es-ES" dirty="0">
                <a:latin typeface="Verdana" pitchFamily="34" charset="0"/>
              </a:rPr>
              <a:t>as a altas horas de la n</a:t>
            </a:r>
            <a:r>
              <a:rPr lang="es-PR" dirty="0">
                <a:latin typeface="Verdana" pitchFamily="34" charset="0"/>
              </a:rPr>
              <a:t>o</a:t>
            </a:r>
            <a:r>
              <a:rPr lang="es-ES" dirty="0">
                <a:latin typeface="Verdana" pitchFamily="34" charset="0"/>
              </a:rPr>
              <a:t>che. </a:t>
            </a:r>
            <a:endParaRPr lang="es-PR" dirty="0">
              <a:latin typeface="Verdana" pitchFamily="34" charset="0"/>
            </a:endParaRPr>
          </a:p>
          <a:p>
            <a:pPr marL="990600" lvl="1" indent="-533400">
              <a:lnSpc>
                <a:spcPct val="150000"/>
              </a:lnSpc>
              <a:buFont typeface="Wingdings" pitchFamily="2" charset="2"/>
              <a:buAutoNum type="arabicPeriod" startAt="9"/>
            </a:pPr>
            <a:r>
              <a:rPr lang="es-ES" dirty="0">
                <a:latin typeface="Verdana" pitchFamily="34" charset="0"/>
              </a:rPr>
              <a:t>Usted está hablando con otra persona que de pronto interrumpe la conversación para dirigirse a un tercero.</a:t>
            </a:r>
            <a:endParaRPr lang="es-PR" dirty="0">
              <a:latin typeface="Verdana" pitchFamily="34" charset="0"/>
            </a:endParaRPr>
          </a:p>
          <a:p>
            <a:pPr marL="990600" lvl="1" indent="-533400">
              <a:lnSpc>
                <a:spcPct val="150000"/>
              </a:lnSpc>
              <a:buFont typeface="Wingdings" pitchFamily="2" charset="2"/>
              <a:buAutoNum type="arabicPeriod" startAt="9"/>
            </a:pPr>
            <a:r>
              <a:rPr lang="es-ES" dirty="0">
                <a:latin typeface="Verdana" pitchFamily="34" charset="0"/>
              </a:rPr>
              <a:t>Usted está en un restaurante elegante y su bistec está demasiado crudo</a:t>
            </a:r>
            <a:endParaRPr lang="es-PR" dirty="0">
              <a:latin typeface="Verdana" pitchFamily="34" charset="0"/>
            </a:endParaRPr>
          </a:p>
          <a:p>
            <a:pPr marL="609600" indent="-609600">
              <a:lnSpc>
                <a:spcPct val="150000"/>
              </a:lnSpc>
              <a:buFont typeface="Wingdings" pitchFamily="2" charset="2"/>
              <a:buAutoNum type="arabicPeriod"/>
            </a:pPr>
            <a:endParaRPr lang="es-ES" sz="40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1143000" y="-304800"/>
            <a:ext cx="7793037" cy="1143000"/>
          </a:xfrm>
        </p:spPr>
        <p:txBody>
          <a:bodyPr/>
          <a:lstStyle/>
          <a:p>
            <a:pPr algn="r"/>
            <a:r>
              <a:rPr lang="es-PR" b="1" dirty="0">
                <a:solidFill>
                  <a:schemeClr val="accent5">
                    <a:lumMod val="25000"/>
                  </a:schemeClr>
                </a:solidFill>
                <a:latin typeface="AR DARLING" panose="02000000000000000000" pitchFamily="2" charset="0"/>
              </a:rPr>
              <a:t>SITUACIONES</a:t>
            </a:r>
            <a:endParaRPr lang="es-ES" b="1" dirty="0">
              <a:solidFill>
                <a:schemeClr val="accent5">
                  <a:lumMod val="25000"/>
                </a:schemeClr>
              </a:solidFill>
              <a:latin typeface="AR DARLING" panose="02000000000000000000" pitchFamily="2" charset="0"/>
            </a:endParaRPr>
          </a:p>
        </p:txBody>
      </p:sp>
      <p:sp>
        <p:nvSpPr>
          <p:cNvPr id="159747" name="Rectangle 3"/>
          <p:cNvSpPr>
            <a:spLocks noGrp="1" noChangeArrowheads="1"/>
          </p:cNvSpPr>
          <p:nvPr>
            <p:ph type="body" idx="1"/>
          </p:nvPr>
        </p:nvSpPr>
        <p:spPr>
          <a:xfrm>
            <a:off x="609600" y="990600"/>
            <a:ext cx="8382000" cy="4114800"/>
          </a:xfrm>
        </p:spPr>
        <p:txBody>
          <a:bodyPr/>
          <a:lstStyle/>
          <a:p>
            <a:pPr marL="990600" lvl="1" indent="-533400">
              <a:lnSpc>
                <a:spcPct val="150000"/>
              </a:lnSpc>
              <a:buFont typeface="Wingdings" pitchFamily="2" charset="2"/>
              <a:buAutoNum type="arabicPeriod" startAt="12"/>
            </a:pPr>
            <a:r>
              <a:rPr lang="es-PR" sz="2600" dirty="0">
                <a:latin typeface="Verdana" pitchFamily="34" charset="0"/>
              </a:rPr>
              <a:t>E</a:t>
            </a:r>
            <a:r>
              <a:rPr lang="es-ES" sz="2600" dirty="0">
                <a:latin typeface="Verdana" pitchFamily="34" charset="0"/>
              </a:rPr>
              <a:t>l propietario de</a:t>
            </a:r>
            <a:r>
              <a:rPr lang="es-PR" sz="2600" dirty="0">
                <a:latin typeface="Verdana" pitchFamily="34" charset="0"/>
              </a:rPr>
              <a:t> la casa</a:t>
            </a:r>
            <a:r>
              <a:rPr lang="es-ES" sz="2600" dirty="0">
                <a:latin typeface="Verdana" pitchFamily="34" charset="0"/>
              </a:rPr>
              <a:t> que usted alquila no ha hecho ciertos arreglos a los que se comprometió.</a:t>
            </a:r>
            <a:r>
              <a:rPr lang="es-PR" sz="2600" dirty="0">
                <a:latin typeface="Verdana" pitchFamily="34" charset="0"/>
              </a:rPr>
              <a:t> </a:t>
            </a:r>
          </a:p>
          <a:p>
            <a:pPr marL="990600" lvl="1" indent="-533400">
              <a:lnSpc>
                <a:spcPct val="150000"/>
              </a:lnSpc>
              <a:buFont typeface="Wingdings" pitchFamily="2" charset="2"/>
              <a:buAutoNum type="arabicPeriod" startAt="12"/>
            </a:pPr>
            <a:r>
              <a:rPr lang="es-PR" sz="2600" dirty="0">
                <a:latin typeface="Verdana" pitchFamily="34" charset="0"/>
              </a:rPr>
              <a:t>Recibió</a:t>
            </a:r>
            <a:r>
              <a:rPr lang="es-ES" sz="2600" dirty="0">
                <a:latin typeface="Verdana" pitchFamily="34" charset="0"/>
              </a:rPr>
              <a:t> una </a:t>
            </a:r>
            <a:r>
              <a:rPr lang="es-PR" sz="2600" dirty="0">
                <a:latin typeface="Verdana" pitchFamily="34" charset="0"/>
              </a:rPr>
              <a:t>mercancía</a:t>
            </a:r>
            <a:r>
              <a:rPr lang="es-ES" sz="2600" dirty="0">
                <a:latin typeface="Verdana" pitchFamily="34" charset="0"/>
              </a:rPr>
              <a:t> con </a:t>
            </a:r>
            <a:r>
              <a:rPr lang="es-PR" sz="2600" dirty="0">
                <a:latin typeface="Verdana" pitchFamily="34" charset="0"/>
              </a:rPr>
              <a:t>defectos</a:t>
            </a:r>
            <a:r>
              <a:rPr lang="es-ES" sz="2600" dirty="0">
                <a:latin typeface="Verdana" pitchFamily="34" charset="0"/>
              </a:rPr>
              <a:t> que compró unos días antes.</a:t>
            </a:r>
            <a:endParaRPr lang="es-PR" sz="2600" dirty="0">
              <a:latin typeface="Verdana" pitchFamily="34" charset="0"/>
            </a:endParaRPr>
          </a:p>
          <a:p>
            <a:pPr marL="990600" lvl="1" indent="-533400">
              <a:lnSpc>
                <a:spcPct val="150000"/>
              </a:lnSpc>
              <a:buFont typeface="Wingdings" pitchFamily="2" charset="2"/>
              <a:buAutoNum type="arabicPeriod" startAt="12"/>
            </a:pPr>
            <a:r>
              <a:rPr lang="es-PR" sz="2600" dirty="0">
                <a:latin typeface="Verdana" pitchFamily="34" charset="0"/>
              </a:rPr>
              <a:t>U</a:t>
            </a:r>
            <a:r>
              <a:rPr lang="es-ES" sz="2600" dirty="0">
                <a:latin typeface="Verdana" pitchFamily="34" charset="0"/>
              </a:rPr>
              <a:t>na persona a quien usted respeta expresa opiniones contrarias a las suyas.</a:t>
            </a:r>
            <a:endParaRPr lang="es-PR" sz="2600" dirty="0">
              <a:latin typeface="Verdana" pitchFamily="34" charset="0"/>
            </a:endParaRPr>
          </a:p>
          <a:p>
            <a:pPr marL="990600" lvl="1" indent="-533400">
              <a:lnSpc>
                <a:spcPct val="150000"/>
              </a:lnSpc>
              <a:buFont typeface="Wingdings" pitchFamily="2" charset="2"/>
              <a:buAutoNum type="arabicPeriod" startAt="12"/>
            </a:pPr>
            <a:r>
              <a:rPr lang="es-ES" sz="2600" dirty="0">
                <a:latin typeface="Verdana" pitchFamily="34" charset="0"/>
              </a:rPr>
              <a:t>Cuando le piden cosas </a:t>
            </a:r>
            <a:r>
              <a:rPr lang="es-PR" sz="2600" dirty="0">
                <a:latin typeface="Verdana" pitchFamily="34" charset="0"/>
              </a:rPr>
              <a:t>poco razonables y usted quiere decir no.</a:t>
            </a:r>
            <a:endParaRPr lang="es-ES" sz="2600" dirty="0"/>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1371600" y="609600"/>
            <a:ext cx="6934200" cy="1143000"/>
          </a:xfrm>
        </p:spPr>
        <p:txBody>
          <a:bodyPr/>
          <a:lstStyle/>
          <a:p>
            <a:pPr algn="ctr"/>
            <a:r>
              <a:rPr lang="es-PR" sz="3200" b="1" dirty="0">
                <a:solidFill>
                  <a:srgbClr val="860000"/>
                </a:solidFill>
                <a:latin typeface="+mn-lt"/>
              </a:rPr>
              <a:t>¿En qué lugar estas situaciones te producen tensión con otras personas?</a:t>
            </a:r>
            <a:endParaRPr lang="es-ES" sz="3200" b="1" dirty="0">
              <a:solidFill>
                <a:srgbClr val="860000"/>
              </a:solidFill>
              <a:latin typeface="+mn-lt"/>
            </a:endParaRPr>
          </a:p>
        </p:txBody>
      </p:sp>
      <p:sp>
        <p:nvSpPr>
          <p:cNvPr id="98307" name="Rectangle 3"/>
          <p:cNvSpPr>
            <a:spLocks noGrp="1" noChangeArrowheads="1"/>
          </p:cNvSpPr>
          <p:nvPr>
            <p:ph type="body" idx="1"/>
          </p:nvPr>
        </p:nvSpPr>
        <p:spPr>
          <a:xfrm>
            <a:off x="2362200" y="2590800"/>
            <a:ext cx="5257800" cy="2554287"/>
          </a:xfrm>
        </p:spPr>
        <p:txBody>
          <a:bodyPr/>
          <a:lstStyle/>
          <a:p>
            <a:pPr lvl="1"/>
            <a:r>
              <a:rPr lang="es-PR" dirty="0"/>
              <a:t>En la casa</a:t>
            </a:r>
          </a:p>
          <a:p>
            <a:pPr lvl="1"/>
            <a:endParaRPr lang="es-PR" sz="1000" dirty="0"/>
          </a:p>
          <a:p>
            <a:pPr lvl="1"/>
            <a:r>
              <a:rPr lang="es-PR" dirty="0"/>
              <a:t>En el lugar de trabajo</a:t>
            </a:r>
          </a:p>
          <a:p>
            <a:pPr lvl="1"/>
            <a:endParaRPr lang="es-PR" sz="1000" dirty="0"/>
          </a:p>
          <a:p>
            <a:pPr lvl="1"/>
            <a:r>
              <a:rPr lang="es-PR" dirty="0"/>
              <a:t>En otros lugares</a:t>
            </a:r>
          </a:p>
        </p:txBody>
      </p:sp>
    </p:spTree>
  </p:cSld>
  <p:clrMapOvr>
    <a:masterClrMapping/>
  </p:clrMapOvr>
  <mc:AlternateContent xmlns:mc="http://schemas.openxmlformats.org/markup-compatibility/2006" xmlns:p14="http://schemas.microsoft.com/office/powerpoint/2010/main">
    <mc:Choice Requires="p14">
      <p:transition spd="slow" p14:dur="2500">
        <p14:prism/>
      </p:transition>
    </mc:Choice>
    <mc:Fallback xmlns="">
      <p:transition spd="slow">
        <p:fade/>
      </p:transition>
    </mc:Fallback>
  </mc:AlternateContent>
</p:sld>
</file>

<file path=ppt/theme/theme1.xml><?xml version="1.0" encoding="utf-8"?>
<a:theme xmlns:a="http://schemas.openxmlformats.org/drawingml/2006/main" name="Mezclas">
  <a:themeElements>
    <a:clrScheme name="Mezcla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Mezcla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Mezcla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Mezcla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Mezcla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Mezcla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Mezcla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Mezcla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Mezcla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99D05EFB542BD4C92EC19B48D9B1E75" ma:contentTypeVersion="9" ma:contentTypeDescription="Crear nuevo documento." ma:contentTypeScope="" ma:versionID="cb3a54f6546d9f7c34d33e00692c2ac1">
  <xsd:schema xmlns:xsd="http://www.w3.org/2001/XMLSchema" xmlns:xs="http://www.w3.org/2001/XMLSchema" xmlns:p="http://schemas.microsoft.com/office/2006/metadata/properties" xmlns:ns2="62b554e8-ac5b-41e3-9200-dfd09a59f3f1" targetNamespace="http://schemas.microsoft.com/office/2006/metadata/properties" ma:root="true" ma:fieldsID="66cff83e2f1ff51c588cca69bf44eae0" ns2:_="">
    <xsd:import namespace="62b554e8-ac5b-41e3-9200-dfd09a59f3f1"/>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b554e8-ac5b-41e3-9200-dfd09a59f3f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15938DB-88F0-47FB-B36F-705DC03E70AA}"/>
</file>

<file path=customXml/itemProps2.xml><?xml version="1.0" encoding="utf-8"?>
<ds:datastoreItem xmlns:ds="http://schemas.openxmlformats.org/officeDocument/2006/customXml" ds:itemID="{C1DE5B85-5F19-4931-9AC5-A45048670418}"/>
</file>

<file path=customXml/itemProps3.xml><?xml version="1.0" encoding="utf-8"?>
<ds:datastoreItem xmlns:ds="http://schemas.openxmlformats.org/officeDocument/2006/customXml" ds:itemID="{69834397-A343-4BB9-98FF-8F5464586076}"/>
</file>

<file path=docProps/app.xml><?xml version="1.0" encoding="utf-8"?>
<Properties xmlns="http://schemas.openxmlformats.org/officeDocument/2006/extended-properties" xmlns:vt="http://schemas.openxmlformats.org/officeDocument/2006/docPropsVTypes">
  <Template/>
  <TotalTime>614</TotalTime>
  <Words>1453</Words>
  <Application>Microsoft Office PowerPoint</Application>
  <PresentationFormat>Presentación en pantalla (4:3)</PresentationFormat>
  <Paragraphs>265</Paragraphs>
  <Slides>36</Slides>
  <Notes>23</Notes>
  <HiddenSlides>0</HiddenSlides>
  <MMClips>0</MMClips>
  <ScaleCrop>false</ScaleCrop>
  <HeadingPairs>
    <vt:vector size="8" baseType="variant">
      <vt:variant>
        <vt:lpstr>Fuentes usadas</vt:lpstr>
      </vt:variant>
      <vt:variant>
        <vt:i4>7</vt:i4>
      </vt:variant>
      <vt:variant>
        <vt:lpstr>Tema</vt:lpstr>
      </vt:variant>
      <vt:variant>
        <vt:i4>1</vt:i4>
      </vt:variant>
      <vt:variant>
        <vt:lpstr>Servidores OLE incrustados</vt:lpstr>
      </vt:variant>
      <vt:variant>
        <vt:i4>1</vt:i4>
      </vt:variant>
      <vt:variant>
        <vt:lpstr>Títulos de diapositiva</vt:lpstr>
      </vt:variant>
      <vt:variant>
        <vt:i4>36</vt:i4>
      </vt:variant>
    </vt:vector>
  </HeadingPairs>
  <TitlesOfParts>
    <vt:vector size="45" baseType="lpstr">
      <vt:lpstr>AR DARLING</vt:lpstr>
      <vt:lpstr>Arial</vt:lpstr>
      <vt:lpstr>Showcard Gothic</vt:lpstr>
      <vt:lpstr>Tahoma</vt:lpstr>
      <vt:lpstr>Tempus Sans ITC</vt:lpstr>
      <vt:lpstr>Verdana</vt:lpstr>
      <vt:lpstr>Wingdings</vt:lpstr>
      <vt:lpstr>Mezclas</vt:lpstr>
      <vt:lpstr>Clip</vt:lpstr>
      <vt:lpstr>COMUNICACIÓN   ASERTIVA</vt:lpstr>
      <vt:lpstr>Presentación de PowerPoint</vt:lpstr>
      <vt:lpstr>Presentación de PowerPoint</vt:lpstr>
      <vt:lpstr>CONDUCTA ASERTIVA</vt:lpstr>
      <vt:lpstr>SITUACIONES</vt:lpstr>
      <vt:lpstr>SITUACIONES</vt:lpstr>
      <vt:lpstr>SITUACIONES</vt:lpstr>
      <vt:lpstr>SITUACIONES</vt:lpstr>
      <vt:lpstr>¿En qué lugar estas situaciones te producen tensión con otras personas?</vt:lpstr>
      <vt:lpstr>RESPUESTAS</vt:lpstr>
      <vt:lpstr>CLASIFICACIÓN DE RESPUESTAS</vt:lpstr>
      <vt:lpstr>COMUNICACIÓN PASIVA/SUMISA</vt:lpstr>
      <vt:lpstr>COMUNICACIÓN AGRESIVA</vt:lpstr>
      <vt:lpstr>COMUNICACIÓN ASERTIVA</vt:lpstr>
      <vt:lpstr>COMUNICACIÓN ASERTIVA</vt:lpstr>
      <vt:lpstr>COMUNICACIÓN ASERTIVA</vt:lpstr>
      <vt:lpstr>CONSECUENCIAS</vt:lpstr>
      <vt:lpstr>VENTAJAS DE LA ASERTIVIDAD</vt:lpstr>
      <vt:lpstr>¿POR QUÉ ES TAN DIFÍCIL?</vt:lpstr>
      <vt:lpstr>CREENCIAS ERRÓNEAS</vt:lpstr>
      <vt:lpstr>¿PUEDEN CAMBIAR LAS CONDUCTAS?</vt:lpstr>
      <vt:lpstr>RECONOCE TUS DERECHOS</vt:lpstr>
      <vt:lpstr>RECONOCE TUS DERECHOS</vt:lpstr>
      <vt:lpstr>OTRAS RECOMENDACIONES</vt:lpstr>
      <vt:lpstr>ALGUNAS TÉCNICAS</vt:lpstr>
      <vt:lpstr>1. Uso de “Mensajes Yo” </vt:lpstr>
      <vt:lpstr>1. Uso de “Mensajes Yo” </vt:lpstr>
      <vt:lpstr>2. Disco Rayado</vt:lpstr>
      <vt:lpstr>3. Banco de Niebla</vt:lpstr>
      <vt:lpstr>4. Aplazamiento asertivo</vt:lpstr>
      <vt:lpstr>5. Ignorar</vt:lpstr>
      <vt:lpstr>6. Pregunta asertiva</vt:lpstr>
      <vt:lpstr>ASERTIVIDAD PARA EXPRESAR...</vt:lpstr>
      <vt:lpstr>SEÑALES DEL LENGUAJE CORPORAL</vt:lpstr>
      <vt:lpstr>CONDUCTA “NO VERBAL” ADECUADA</vt:lpstr>
      <vt:lpstr>FRASE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COMUNICACION ASERTIVA</dc:title>
  <dc:creator>Consejero</dc:creator>
  <cp:lastModifiedBy>DULCE MARIA LANDA CERVANTES</cp:lastModifiedBy>
  <cp:revision>59</cp:revision>
  <cp:lastPrinted>1601-01-01T00:00:00Z</cp:lastPrinted>
  <dcterms:created xsi:type="dcterms:W3CDTF">2004-11-17T23:37:18Z</dcterms:created>
  <dcterms:modified xsi:type="dcterms:W3CDTF">2019-12-07T18:28:18Z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0x010100699D05EFB542BD4C92EC19B48D9B1E75</vt:lpwstr>
  </property>
</Properties>
</file>