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642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31C9F-F232-4CCD-BACF-40AA3F0BE351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A9E0B-3CE5-408C-BACE-B5FB5CFFCC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9135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3B657-9497-4206-99E7-86AA2B472742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38612-44C1-4056-98E0-6E8778E6B0B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20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38612-44C1-4056-98E0-6E8778E6B0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25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38612-44C1-4056-98E0-6E8778E6B0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04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38612-44C1-4056-98E0-6E8778E6B0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66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38612-44C1-4056-98E0-6E8778E6B0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0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10/23/2018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PROYECTO DE VIDA</a:t>
            </a:r>
            <a:endParaRPr lang="es-MX" dirty="0"/>
          </a:p>
        </p:txBody>
      </p:sp>
      <p:pic>
        <p:nvPicPr>
          <p:cNvPr id="1026" name="Picture 2" descr="http://4.bp.blogspot.com/-bOtGIGvPRPQ/U1_wVj516jI/AAAAAAAABtI/tCh6jC98NA4/s1600/proyecto+de+vid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758" y="3732727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12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¿Qué es un proyecto de vida¿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Cuando se habla de proyecto se refiere al </a:t>
            </a:r>
            <a:r>
              <a:rPr lang="es-MX" b="1" dirty="0"/>
              <a:t>conjunto de actividades que de forma coordinada e interrelacionada pretenden cumplir con un objetivo específico</a:t>
            </a:r>
            <a:r>
              <a:rPr lang="es-MX" dirty="0"/>
              <a:t>. De esta manera, al hablar de proyecto de vida, se está hablando de </a:t>
            </a:r>
            <a:r>
              <a:rPr lang="es-MX" b="1" dirty="0"/>
              <a:t>la dirección que una persona define para su propia existencia. </a:t>
            </a:r>
          </a:p>
          <a:p>
            <a:r>
              <a:rPr lang="es-MX" dirty="0"/>
              <a:t>Identificar tus prioridades en la vida y cuáles son los objetivos de tu existencia ayudan a que tengas un proyecto personal de vida definido, para así darle un sentido a tu existencia, una misión de vida que te ayudará a conducirte a una existencia plena. Es por ello que es importante, de forma personal, crear el proceso que te ayude con eficiencia y eficacia a descubrir, en el presente, tu futuro, y a generar el impulso para conquistar los objetivos personales de desarrollo. </a:t>
            </a:r>
          </a:p>
        </p:txBody>
      </p:sp>
    </p:spTree>
    <p:extLst>
      <p:ext uri="{BB962C8B-B14F-4D97-AF65-F5344CB8AC3E}">
        <p14:creationId xmlns:p14="http://schemas.microsoft.com/office/powerpoint/2010/main" val="270594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¿Para qué un proyecto de vida?</a:t>
            </a:r>
            <a:endParaRPr lang="es-MX" dirty="0"/>
          </a:p>
        </p:txBody>
      </p:sp>
      <p:pic>
        <p:nvPicPr>
          <p:cNvPr id="2050" name="Picture 2" descr="http://2.bp.blogspot.com/-3CIEHYyBHGI/UsyuT2QpfvI/AAAAAAAAA9I/wQH6uxVKCuI/s1600/PR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051" y="1892550"/>
            <a:ext cx="6671256" cy="464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84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2975" y="500063"/>
            <a:ext cx="11249025" cy="293076"/>
          </a:xfrm>
        </p:spPr>
        <p:txBody>
          <a:bodyPr>
            <a:noAutofit/>
          </a:bodyPr>
          <a:lstStyle/>
          <a:p>
            <a:r>
              <a:rPr lang="es-ES" sz="4000" dirty="0"/>
              <a:t>Mi proyecto de vida</a:t>
            </a:r>
            <a:br>
              <a:rPr lang="es-ES" sz="4000" dirty="0"/>
            </a:br>
            <a:endParaRPr lang="es-MX" sz="40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5172666"/>
              </p:ext>
            </p:extLst>
          </p:nvPr>
        </p:nvGraphicFramePr>
        <p:xfrm>
          <a:off x="242336" y="573226"/>
          <a:ext cx="11512060" cy="6569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7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8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7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84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55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effectLst/>
                        </a:rPr>
                        <a:t>Dimensiones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effectLst/>
                        </a:rPr>
                        <a:t>¿Qué quieres hacer en esta dimensión en el corto plazo? (De</a:t>
                      </a:r>
                      <a:r>
                        <a:rPr lang="es-AR" sz="1600" baseline="0" dirty="0">
                          <a:effectLst/>
                        </a:rPr>
                        <a:t> 3 meses a </a:t>
                      </a:r>
                      <a:r>
                        <a:rPr lang="es-AR" sz="1600" dirty="0">
                          <a:effectLst/>
                        </a:rPr>
                        <a:t>1 año)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effectLst/>
                        </a:rPr>
                        <a:t>¿Qué quieres hacer en esta dimensión en el mediano plazo? (3 a 5 años)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effectLst/>
                        </a:rPr>
                        <a:t>¿Qué quieres hacer en esta dimensión en largo plazo? (5 a </a:t>
                      </a:r>
                      <a:r>
                        <a:rPr lang="es-AR" sz="1600">
                          <a:effectLst/>
                        </a:rPr>
                        <a:t>10 o</a:t>
                      </a:r>
                      <a:r>
                        <a:rPr lang="es-AR" sz="1600" baseline="0">
                          <a:effectLst/>
                        </a:rPr>
                        <a:t> más años</a:t>
                      </a:r>
                      <a:r>
                        <a:rPr lang="es-AR" sz="1600">
                          <a:effectLst/>
                        </a:rPr>
                        <a:t>)</a:t>
                      </a:r>
                      <a:endParaRPr lang="es-MX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i="1" dirty="0">
                          <a:effectLst/>
                        </a:rPr>
                        <a:t>Dimensión profesional</a:t>
                      </a:r>
                      <a:endParaRPr lang="es-MX" sz="1600" i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600" dirty="0">
                        <a:effectLst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Habilidades y</a:t>
                      </a:r>
                      <a:r>
                        <a:rPr lang="es-AR" sz="1200" baseline="0" dirty="0">
                          <a:effectLst/>
                        </a:rPr>
                        <a:t> valores que requieres para lograr la meta propuesta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37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Apoyos</a:t>
                      </a:r>
                      <a:r>
                        <a:rPr lang="es-AR" sz="1200" baseline="0" dirty="0">
                          <a:effectLst/>
                        </a:rPr>
                        <a:t> materiales y personales que necesito para lograr la meta establecida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2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Evidencias</a:t>
                      </a:r>
                      <a:r>
                        <a:rPr lang="es-MX" sz="12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¿Cómo sabré que lo he logrado?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i="1" dirty="0">
                          <a:effectLst/>
                        </a:rPr>
                        <a:t>Dimensión familiar</a:t>
                      </a:r>
                      <a:endParaRPr lang="es-MX" sz="1600" i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94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dirty="0">
                          <a:effectLst/>
                        </a:rPr>
                        <a:t>Habilidades y</a:t>
                      </a:r>
                      <a:r>
                        <a:rPr lang="es-AR" sz="1200" baseline="0" dirty="0">
                          <a:effectLst/>
                        </a:rPr>
                        <a:t> valores que requieres para lograr la meta propuesta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916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dirty="0">
                          <a:effectLst/>
                        </a:rPr>
                        <a:t> Apoyos</a:t>
                      </a:r>
                      <a:r>
                        <a:rPr lang="es-AR" sz="1200" baseline="0" dirty="0">
                          <a:effectLst/>
                        </a:rPr>
                        <a:t> materiales y personales que necesito para lograr la meta establecida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62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Evidencias</a:t>
                      </a:r>
                      <a:r>
                        <a:rPr lang="es-MX" sz="16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¿Cómo sabré que lo he logrado?</a:t>
                      </a:r>
                      <a:endParaRPr lang="es-MX" sz="1600" i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Dimensión</a:t>
                      </a:r>
                      <a:r>
                        <a:rPr lang="es-ES" sz="16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social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158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i="1" dirty="0">
                          <a:effectLst/>
                        </a:rPr>
                        <a:t>Dimensión personal o de autoconocimiento</a:t>
                      </a:r>
                      <a:endParaRPr lang="es-MX" sz="1600" i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>
                          <a:effectLst/>
                        </a:rPr>
                        <a:t> </a:t>
                      </a:r>
                      <a:endParaRPr lang="es-MX" sz="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9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600" dirty="0">
                          <a:effectLst/>
                        </a:rPr>
                        <a:t> </a:t>
                      </a:r>
                      <a:endParaRPr lang="es-MX" sz="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3210" marR="3321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8190381" y="-56093"/>
            <a:ext cx="29910825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3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Matriz básica de proyecto de vida</a:t>
            </a:r>
            <a:endParaRPr kumimoji="0" lang="es-MX" altLang="es-MX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28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9D05EFB542BD4C92EC19B48D9B1E75" ma:contentTypeVersion="9" ma:contentTypeDescription="Crear nuevo documento." ma:contentTypeScope="" ma:versionID="cb3a54f6546d9f7c34d33e00692c2ac1">
  <xsd:schema xmlns:xsd="http://www.w3.org/2001/XMLSchema" xmlns:xs="http://www.w3.org/2001/XMLSchema" xmlns:p="http://schemas.microsoft.com/office/2006/metadata/properties" xmlns:ns2="62b554e8-ac5b-41e3-9200-dfd09a59f3f1" targetNamespace="http://schemas.microsoft.com/office/2006/metadata/properties" ma:root="true" ma:fieldsID="66cff83e2f1ff51c588cca69bf44eae0" ns2:_="">
    <xsd:import namespace="62b554e8-ac5b-41e3-9200-dfd09a59f3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b554e8-ac5b-41e3-9200-dfd09a59f3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7346A3-A1FC-4A3D-BCB5-5D486C7EDE11}"/>
</file>

<file path=customXml/itemProps2.xml><?xml version="1.0" encoding="utf-8"?>
<ds:datastoreItem xmlns:ds="http://schemas.openxmlformats.org/officeDocument/2006/customXml" ds:itemID="{6B572C34-B6A8-48D4-B27E-B1CE82C9FE6C}"/>
</file>

<file path=customXml/itemProps3.xml><?xml version="1.0" encoding="utf-8"?>
<ds:datastoreItem xmlns:ds="http://schemas.openxmlformats.org/officeDocument/2006/customXml" ds:itemID="{795B6AB9-2F0C-4A2A-9672-5CA6F7339F03}"/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281</TotalTime>
  <Words>282</Words>
  <Application>Microsoft Office PowerPoint</Application>
  <PresentationFormat>Panorámica</PresentationFormat>
  <Paragraphs>53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Garamond</vt:lpstr>
      <vt:lpstr>Times New Roman</vt:lpstr>
      <vt:lpstr>Savon</vt:lpstr>
      <vt:lpstr>PROYECTO DE VIDA</vt:lpstr>
      <vt:lpstr>¿Qué es un proyecto de vida¿</vt:lpstr>
      <vt:lpstr>¿Para qué un proyecto de vida?</vt:lpstr>
      <vt:lpstr>Mi proyecto de vida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VIDA</dc:title>
  <dc:creator>RASILLA COMBOY ANGELICA YANETH</dc:creator>
  <cp:lastModifiedBy>Angélica Y Rasilla C</cp:lastModifiedBy>
  <cp:revision>15</cp:revision>
  <dcterms:created xsi:type="dcterms:W3CDTF">2016-05-16T12:53:46Z</dcterms:created>
  <dcterms:modified xsi:type="dcterms:W3CDTF">2018-10-24T01:22:29Z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0x010100699D05EFB542BD4C92EC19B48D9B1E75</vt:lpwstr>
  </property>
</Properties>
</file>