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9" r:id="rId4"/>
    <p:sldId id="260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84"/>
    <p:restoredTop sz="93322"/>
  </p:normalViewPr>
  <p:slideViewPr>
    <p:cSldViewPr snapToGrid="0" snapToObjects="1">
      <p:cViewPr varScale="1">
        <p:scale>
          <a:sx n="100" d="100"/>
          <a:sy n="100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09/10/2024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09/10/2024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09/10/2024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8F484FD-BFA4-501A-5213-BD5834B3EAB6}"/>
              </a:ext>
            </a:extLst>
          </p:cNvPr>
          <p:cNvSpPr txBox="1"/>
          <p:nvPr/>
        </p:nvSpPr>
        <p:spPr>
          <a:xfrm>
            <a:off x="5370785" y="1674674"/>
            <a:ext cx="4624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Título de la presentación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5C0C8D-94EA-E6BD-057F-67375E93E212}"/>
              </a:ext>
            </a:extLst>
          </p:cNvPr>
          <p:cNvSpPr txBox="1"/>
          <p:nvPr/>
        </p:nvSpPr>
        <p:spPr>
          <a:xfrm>
            <a:off x="5281447" y="4134094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011E93-75D3-E38D-22D6-053C20F05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111" y="332572"/>
            <a:ext cx="873454" cy="49052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EE50E8F-D3AC-EC61-DA52-107DAB1EE841}"/>
              </a:ext>
            </a:extLst>
          </p:cNvPr>
          <p:cNvSpPr txBox="1"/>
          <p:nvPr/>
        </p:nvSpPr>
        <p:spPr>
          <a:xfrm>
            <a:off x="5397061" y="3072549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25851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2CE27A-2175-D876-7AE9-C330145B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18" y="332572"/>
            <a:ext cx="873454" cy="49052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FFEEE3A-F621-AC4F-1E15-27F3EC1DBD30}"/>
              </a:ext>
            </a:extLst>
          </p:cNvPr>
          <p:cNvSpPr txBox="1"/>
          <p:nvPr/>
        </p:nvSpPr>
        <p:spPr>
          <a:xfrm>
            <a:off x="1687624" y="94361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dirty="0"/>
              <a:t>Coloca tu texto aquí. </a:t>
            </a:r>
          </a:p>
        </p:txBody>
      </p:sp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EF1B91-0110-6AF2-D791-D1B1FC5C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111" y="332572"/>
            <a:ext cx="873454" cy="4905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F824313-F014-A649-FFBE-90473F6CE4AF}"/>
              </a:ext>
            </a:extLst>
          </p:cNvPr>
          <p:cNvSpPr txBox="1"/>
          <p:nvPr/>
        </p:nvSpPr>
        <p:spPr>
          <a:xfrm>
            <a:off x="725214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  <a:endParaRPr lang="es-MX" sz="18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880DB9-B2CB-4643-9893-3318BB038B0B}"/>
              </a:ext>
            </a:extLst>
          </p:cNvPr>
          <p:cNvSpPr txBox="1"/>
          <p:nvPr/>
        </p:nvSpPr>
        <p:spPr>
          <a:xfrm>
            <a:off x="4240324" y="82309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dirty="0"/>
              <a:t>Coloca tu texto aquí. </a:t>
            </a:r>
          </a:p>
        </p:txBody>
      </p:sp>
    </p:spTree>
    <p:extLst>
      <p:ext uri="{BB962C8B-B14F-4D97-AF65-F5344CB8AC3E}">
        <p14:creationId xmlns:p14="http://schemas.microsoft.com/office/powerpoint/2010/main" val="882586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67AE2B-0B4F-5460-CE81-2FFCBC81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18" y="332572"/>
            <a:ext cx="873454" cy="4905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A10D40-6EEB-81E5-CD23-90005AEB91B6}"/>
              </a:ext>
            </a:extLst>
          </p:cNvPr>
          <p:cNvSpPr txBox="1"/>
          <p:nvPr/>
        </p:nvSpPr>
        <p:spPr>
          <a:xfrm>
            <a:off x="9291145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50571B-8982-1F91-B20C-ABFC0D7DFF23}"/>
              </a:ext>
            </a:extLst>
          </p:cNvPr>
          <p:cNvSpPr txBox="1"/>
          <p:nvPr/>
        </p:nvSpPr>
        <p:spPr>
          <a:xfrm>
            <a:off x="1163749" y="924767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dirty="0"/>
              <a:t>Coloca tu texto aquí. </a:t>
            </a:r>
          </a:p>
        </p:txBody>
      </p:sp>
    </p:spTree>
    <p:extLst>
      <p:ext uri="{BB962C8B-B14F-4D97-AF65-F5344CB8AC3E}">
        <p14:creationId xmlns:p14="http://schemas.microsoft.com/office/powerpoint/2010/main" val="400099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EF1B91-0110-6AF2-D791-D1B1FC5C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111" y="332572"/>
            <a:ext cx="873454" cy="4905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F824313-F014-A649-FFBE-90473F6CE4AF}"/>
              </a:ext>
            </a:extLst>
          </p:cNvPr>
          <p:cNvSpPr txBox="1"/>
          <p:nvPr/>
        </p:nvSpPr>
        <p:spPr>
          <a:xfrm>
            <a:off x="725214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  <a:endParaRPr lang="es-MX" sz="1800" b="1" dirty="0">
              <a:solidFill>
                <a:schemeClr val="bg1"/>
              </a:solidFill>
              <a:latin typeface="Geomanist Bold" panose="02000503000000020004" pitchFamily="2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AEBFA3-E78C-2E5B-F903-13A5DBD016D4}"/>
              </a:ext>
            </a:extLst>
          </p:cNvPr>
          <p:cNvSpPr txBox="1"/>
          <p:nvPr/>
        </p:nvSpPr>
        <p:spPr>
          <a:xfrm>
            <a:off x="4278424" y="92627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dirty="0"/>
              <a:t>Coloca tu texto aquí. </a:t>
            </a:r>
          </a:p>
        </p:txBody>
      </p:sp>
    </p:spTree>
    <p:extLst>
      <p:ext uri="{BB962C8B-B14F-4D97-AF65-F5344CB8AC3E}">
        <p14:creationId xmlns:p14="http://schemas.microsoft.com/office/powerpoint/2010/main" val="3356256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67AE2B-0B4F-5460-CE81-2FFCBC81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18" y="332572"/>
            <a:ext cx="873454" cy="49052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F1BF13F-6540-B887-D342-BC46391FA625}"/>
              </a:ext>
            </a:extLst>
          </p:cNvPr>
          <p:cNvSpPr txBox="1"/>
          <p:nvPr/>
        </p:nvSpPr>
        <p:spPr>
          <a:xfrm>
            <a:off x="1687624" y="94361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dirty="0"/>
              <a:t>Coloca tu texto aquí.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A10D40-6EEB-81E5-CD23-90005AEB91B6}"/>
              </a:ext>
            </a:extLst>
          </p:cNvPr>
          <p:cNvSpPr txBox="1"/>
          <p:nvPr/>
        </p:nvSpPr>
        <p:spPr>
          <a:xfrm>
            <a:off x="9291145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</p:spTree>
    <p:extLst>
      <p:ext uri="{BB962C8B-B14F-4D97-AF65-F5344CB8AC3E}">
        <p14:creationId xmlns:p14="http://schemas.microsoft.com/office/powerpoint/2010/main" val="3990052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53</Words>
  <Application>Microsoft Office PowerPoint</Application>
  <PresentationFormat>Panorámica</PresentationFormat>
  <Paragraphs>12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Geomanist Bold</vt:lpstr>
      <vt:lpstr>MadrePatria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ANGELES DENICE GARCIA FLORES</cp:lastModifiedBy>
  <cp:revision>23</cp:revision>
  <dcterms:created xsi:type="dcterms:W3CDTF">2024-10-01T20:00:48Z</dcterms:created>
  <dcterms:modified xsi:type="dcterms:W3CDTF">2024-10-09T18:35:19Z</dcterms:modified>
</cp:coreProperties>
</file>